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theme/theme5.xml" ContentType="application/vnd.openxmlformats-officedocument.theme+xml"/>
  <Override PartName="/ppt/slideLayouts/slideLayout23.xml" ContentType="application/vnd.openxmlformats-officedocument.presentationml.slideLayout+xml"/>
  <Override PartName="/ppt/theme/theme6.xml" ContentType="application/vnd.openxmlformats-officedocument.theme+xml"/>
  <Override PartName="/ppt/slideLayouts/slideLayout24.xml" ContentType="application/vnd.openxmlformats-officedocument.presentationml.slideLayout+xml"/>
  <Override PartName="/ppt/theme/theme7.xml" ContentType="application/vnd.openxmlformats-officedocument.theme+xml"/>
  <Override PartName="/ppt/slideLayouts/slideLayout25.xml" ContentType="application/vnd.openxmlformats-officedocument.presentationml.slideLayout+xml"/>
  <Override PartName="/ppt/theme/theme8.xml" ContentType="application/vnd.openxmlformats-officedocument.theme+xml"/>
  <Override PartName="/ppt/slideLayouts/slideLayout26.xml" ContentType="application/vnd.openxmlformats-officedocument.presentationml.slideLayout+xml"/>
  <Override PartName="/ppt/theme/theme9.xml" ContentType="application/vnd.openxmlformats-officedocument.theme+xml"/>
  <Override PartName="/ppt/slideLayouts/slideLayout27.xml" ContentType="application/vnd.openxmlformats-officedocument.presentationml.slideLayout+xml"/>
  <Override PartName="/ppt/theme/theme10.xml" ContentType="application/vnd.openxmlformats-officedocument.theme+xml"/>
  <Override PartName="/ppt/slideLayouts/slideLayout28.xml" ContentType="application/vnd.openxmlformats-officedocument.presentationml.slideLayout+xml"/>
  <Override PartName="/ppt/theme/theme11.xml" ContentType="application/vnd.openxmlformats-officedocument.theme+xml"/>
  <Override PartName="/ppt/slideLayouts/slideLayout29.xml" ContentType="application/vnd.openxmlformats-officedocument.presentationml.slideLayout+xml"/>
  <Override PartName="/ppt/theme/theme12.xml" ContentType="application/vnd.openxmlformats-officedocument.theme+xml"/>
  <Override PartName="/ppt/slideLayouts/slideLayout30.xml" ContentType="application/vnd.openxmlformats-officedocument.presentationml.slideLayout+xml"/>
  <Override PartName="/ppt/theme/theme13.xml" ContentType="application/vnd.openxmlformats-officedocument.theme+xml"/>
  <Override PartName="/ppt/slideLayouts/slideLayout31.xml" ContentType="application/vnd.openxmlformats-officedocument.presentationml.slideLayout+xml"/>
  <Override PartName="/ppt/theme/theme14.xml" ContentType="application/vnd.openxmlformats-officedocument.theme+xml"/>
  <Override PartName="/ppt/slideLayouts/slideLayout32.xml" ContentType="application/vnd.openxmlformats-officedocument.presentationml.slideLayout+xml"/>
  <Override PartName="/ppt/theme/theme15.xml" ContentType="application/vnd.openxmlformats-officedocument.theme+xml"/>
  <Override PartName="/ppt/slideLayouts/slideLayout33.xml" ContentType="application/vnd.openxmlformats-officedocument.presentationml.slideLayout+xml"/>
  <Override PartName="/ppt/theme/theme16.xml" ContentType="application/vnd.openxmlformats-officedocument.theme+xml"/>
  <Override PartName="/ppt/slideLayouts/slideLayout34.xml" ContentType="application/vnd.openxmlformats-officedocument.presentationml.slideLayout+xml"/>
  <Override PartName="/ppt/theme/theme1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71" r:id="rId2"/>
    <p:sldMasterId id="2147483673" r:id="rId3"/>
    <p:sldMasterId id="2147483675" r:id="rId4"/>
    <p:sldMasterId id="2147483678" r:id="rId5"/>
    <p:sldMasterId id="2147483680" r:id="rId6"/>
    <p:sldMasterId id="2147483682" r:id="rId7"/>
    <p:sldMasterId id="2147483684" r:id="rId8"/>
    <p:sldMasterId id="2147483686" r:id="rId9"/>
    <p:sldMasterId id="2147483690" r:id="rId10"/>
    <p:sldMasterId id="2147483692" r:id="rId11"/>
    <p:sldMasterId id="2147483694" r:id="rId12"/>
    <p:sldMasterId id="2147483696" r:id="rId13"/>
    <p:sldMasterId id="2147483698" r:id="rId14"/>
    <p:sldMasterId id="2147483700" r:id="rId15"/>
    <p:sldMasterId id="2147483702" r:id="rId16"/>
    <p:sldMasterId id="2147483704" r:id="rId17"/>
  </p:sldMasterIdLst>
  <p:sldIdLst>
    <p:sldId id="256" r:id="rId18"/>
    <p:sldId id="257" r:id="rId19"/>
    <p:sldId id="258" r:id="rId20"/>
    <p:sldId id="259" r:id="rId21"/>
    <p:sldId id="260" r:id="rId22"/>
    <p:sldId id="261" r:id="rId23"/>
    <p:sldId id="262" r:id="rId24"/>
    <p:sldId id="263" r:id="rId25"/>
    <p:sldId id="264" r:id="rId26"/>
    <p:sldId id="265" r:id="rId27"/>
    <p:sldId id="266" r:id="rId28"/>
    <p:sldId id="268" r:id="rId29"/>
    <p:sldId id="269" r:id="rId30"/>
    <p:sldId id="270" r:id="rId31"/>
    <p:sldId id="271" r:id="rId32"/>
    <p:sldId id="272" r:id="rId33"/>
    <p:sldId id="273" r:id="rId34"/>
    <p:sldId id="274" r:id="rId35"/>
    <p:sldId id="275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8C4F570-2734-4AF2-A4A8-4F4CF4559DD3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43" d="100"/>
          <a:sy n="43" d="100"/>
        </p:scale>
        <p:origin x="87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theme" Target="theme/theme1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D200B3F0-A9BC-48CE-8EB6-ECE965069900}" type="datetimeFigureOut">
              <a:rPr lang="en-US" dirty="0"/>
              <a:pPr/>
              <a:t>12/5/2014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FFFF-3106-4DDB-AA62-0C80862170D6}" type="datetimeFigureOut">
              <a:rPr lang="en-US" dirty="0"/>
              <a:t>12/5/2014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38B7-AE95-4DC8-9A51-7A71F545B098}" type="datetimeFigureOut">
              <a:rPr lang="en-US" dirty="0"/>
              <a:t>12/5/2014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EC2B-8188-4AC2-9F0D-8D09C51D505A}" type="datetimeFigureOut">
              <a:rPr lang="en-US" dirty="0"/>
              <a:t>12/5/2014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B75E-944F-430B-BE5F-C69FA8823C04}" type="datetimeFigureOut">
              <a:rPr lang="en-US" dirty="0"/>
              <a:t>12/5/2014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0DC7-7F53-471C-A711-B3DA6F2535F3}" type="datetimeFigureOut">
              <a:rPr lang="en-US" dirty="0"/>
              <a:t>12/5/2014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4C9D-4618-451D-80C1-6A376BB42AB4}" type="datetimeFigureOut">
              <a:rPr lang="en-US" dirty="0"/>
              <a:t>12/5/2014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2318-CE40-42F6-962A-4C6D6CF697DB}" type="datetimeFigureOut">
              <a:rPr lang="en-US" dirty="0"/>
              <a:t>12/5/2014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6AC1-EB7F-4BEF-90D9-5764B50DAF8A}" type="datetimeFigureOut">
              <a:rPr lang="en-US" dirty="0"/>
              <a:t>12/5/2014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CCA33-F04F-4139-9315-8030D403804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2E14-146B-4433-9FFF-A66A262352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4596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CCA33-F04F-4139-9315-8030D403804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2E14-146B-4433-9FFF-A66A262352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375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712A-F861-4AB0-A754-4F5A2033CD4B}" type="datetimeFigureOut">
              <a:rPr lang="en-US" dirty="0"/>
              <a:t>12/5/2014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CCA33-F04F-4139-9315-8030D403804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2E14-146B-4433-9FFF-A66A262352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78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0254C-6F3A-4A73-9455-E00F84847C72}" type="datetimeFigureOut">
              <a:rPr lang="en-GB" smtClean="0"/>
              <a:t>05/12/2014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FD7D9-1215-4571-A3A2-4C6716F4275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1681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7061E-762E-4302-BED4-4EA5AC78CBA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05/12/2014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9029D-303A-406F-A341-DF874046B23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3828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7061E-762E-4302-BED4-4EA5AC78CBA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05/12/2014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9029D-303A-406F-A341-DF874046B23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9665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022B6-4408-4864-8B62-00D7B4584CF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649A4-A5A3-49DB-B2D1-519A2F8FF9F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5689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022B6-4408-4864-8B62-00D7B4584CF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649A4-A5A3-49DB-B2D1-519A2F8FF9F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2892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022B6-4408-4864-8B62-00D7B4584CF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649A4-A5A3-49DB-B2D1-519A2F8FF9F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1619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9C823-9D4D-48F8-908F-0DEF9C2D65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6274A-06D9-447A-9250-AC1D5E0EE21C}" type="slidenum">
              <a:rPr lang="en-GB" smtClean="0">
                <a:solidFill>
                  <a:srgbClr val="D34817"/>
                </a:solidFill>
              </a:rPr>
              <a:pPr/>
              <a:t>‹Nº›</a:t>
            </a:fld>
            <a:endParaRPr lang="en-GB">
              <a:solidFill>
                <a:srgbClr val="D3481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1619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9C823-9D4D-48F8-908F-0DEF9C2D65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6274A-06D9-447A-9250-AC1D5E0EE21C}" type="slidenum">
              <a:rPr lang="en-GB" smtClean="0">
                <a:solidFill>
                  <a:srgbClr val="D34817"/>
                </a:solidFill>
              </a:rPr>
              <a:pPr/>
              <a:t>‹Nº›</a:t>
            </a:fld>
            <a:endParaRPr lang="en-GB">
              <a:solidFill>
                <a:srgbClr val="D3481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6099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15C84-D001-4266-A51A-3857FFB2B81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4E9D-48CD-4BA1-A4B8-6D6F9B76A6B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714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7B7-F2DC-4B2C-B14D-58A9766807A2}" type="datetimeFigureOut">
              <a:rPr lang="en-US" dirty="0"/>
              <a:t>12/5/2014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15C84-D001-4266-A51A-3857FFB2B81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4E9D-48CD-4BA1-A4B8-6D6F9B76A6B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6178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82D6A8C-5710-463A-98E3-FE3BE06333BF}" type="datetimeFigureOut">
              <a:rPr lang="en-GB" smtClean="0">
                <a:solidFill>
                  <a:prstClr val="black"/>
                </a:solidFill>
              </a:rPr>
              <a:pPr/>
              <a:t>05/12/2014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F29C1A7-1C2D-483F-ABC1-21C56EB2AA2A}" type="slidenum">
              <a:rPr lang="en-GB" smtClean="0">
                <a:solidFill>
                  <a:prstClr val="black"/>
                </a:solidFill>
              </a:rPr>
              <a:pPr/>
              <a:t>‹Nº›</a:t>
            </a:fld>
            <a:endParaRPr lang="en-GB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5278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D6A8C-5710-463A-98E3-FE3BE06333BF}" type="datetimeFigureOut">
              <a:rPr lang="en-GB" smtClean="0">
                <a:solidFill>
                  <a:prstClr val="black"/>
                </a:solidFill>
              </a:rPr>
              <a:pPr/>
              <a:t>05/12/2014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C1A7-1C2D-483F-ABC1-21C56EB2AA2A}" type="slidenum">
              <a:rPr lang="en-GB" smtClean="0">
                <a:solidFill>
                  <a:prstClr val="black"/>
                </a:solidFill>
              </a:rPr>
              <a:pPr/>
              <a:t>‹Nº›</a:t>
            </a:fld>
            <a:endParaRPr lang="en-GB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46363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D6A8C-5710-463A-98E3-FE3BE06333BF}" type="datetimeFigureOut">
              <a:rPr lang="en-GB" smtClean="0">
                <a:solidFill>
                  <a:prstClr val="black"/>
                </a:solidFill>
              </a:rPr>
              <a:pPr/>
              <a:t>05/12/2014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C1A7-1C2D-483F-ABC1-21C56EB2AA2A}" type="slidenum">
              <a:rPr lang="en-GB" smtClean="0">
                <a:solidFill>
                  <a:prstClr val="black"/>
                </a:solidFill>
              </a:rPr>
              <a:pPr/>
              <a:t>‹Nº›</a:t>
            </a:fld>
            <a:endParaRPr lang="en-GB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29393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CCA33-F04F-4139-9315-8030D403804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05/12/2014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A2E14-146B-4433-9FFF-A66A262352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787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483D-5CB4-4842-8F2F-05D5276ACF63}" type="datetimeFigureOut">
              <a:rPr lang="en-US" dirty="0"/>
              <a:t>12/5/2014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E32E-9DC0-47C8-A657-48F5C3E4A10B}" type="datetimeFigureOut">
              <a:rPr lang="en-US" dirty="0"/>
              <a:t>12/5/2014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5C0D-8C3A-4771-A43D-83937FC700D4}" type="datetimeFigureOut">
              <a:rPr lang="en-US" dirty="0"/>
              <a:t>12/5/2014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D2D6-FCC2-425A-A4A7-8058E8C01CB1}" type="datetimeFigureOut">
              <a:rPr lang="en-US" dirty="0"/>
              <a:t>12/5/2014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2683-E6E7-4CC3-9EEE-7854DD4F3545}" type="datetimeFigureOut">
              <a:rPr lang="en-US" dirty="0"/>
              <a:t>12/5/2014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0F81-B39D-4CBB-8BF3-5D6E395D0F72}" type="datetimeFigureOut">
              <a:rPr lang="en-US" dirty="0"/>
              <a:t>12/5/2014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7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8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9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30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31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32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33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3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2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3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4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5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64B320A-89BA-47B2-A525-92E8D10B06E4}" type="datetimeFigureOut">
              <a:rPr lang="en-US" dirty="0"/>
              <a:t>12/5/2014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E999C823-9D4D-48F8-908F-0DEF9C2D65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05/12/2014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914400"/>
            <a:fld id="{3316274A-06D9-447A-9250-AC1D5E0EE21C}" type="slidenum">
              <a:rPr lang="en-GB" smtClean="0">
                <a:solidFill>
                  <a:srgbClr val="D34817"/>
                </a:solidFill>
              </a:rPr>
              <a:pPr defTabSz="914400"/>
              <a:t>‹Nº›</a:t>
            </a:fld>
            <a:endParaRPr lang="en-GB">
              <a:solidFill>
                <a:srgbClr val="D3481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200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E999C823-9D4D-48F8-908F-0DEF9C2D65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05/12/2014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914400"/>
            <a:fld id="{3316274A-06D9-447A-9250-AC1D5E0EE21C}" type="slidenum">
              <a:rPr lang="en-GB" smtClean="0">
                <a:solidFill>
                  <a:srgbClr val="D34817"/>
                </a:solidFill>
              </a:rPr>
              <a:pPr defTabSz="914400"/>
              <a:t>‹Nº›</a:t>
            </a:fld>
            <a:endParaRPr lang="en-GB">
              <a:solidFill>
                <a:srgbClr val="D3481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107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3F15C84-D001-4266-A51A-3857FFB2B81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05/12/2014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0A54E9D-48CD-4BA1-A4B8-6D6F9B76A6B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897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3F15C84-D001-4266-A51A-3857FFB2B81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05/12/2014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0A54E9D-48CD-4BA1-A4B8-6D6F9B76A6B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534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914400"/>
            <a:fld id="{682D6A8C-5710-463A-98E3-FE3BE06333BF}" type="datetimeFigureOut">
              <a:rPr lang="en-GB" smtClean="0">
                <a:solidFill>
                  <a:prstClr val="black"/>
                </a:solidFill>
              </a:rPr>
              <a:pPr defTabSz="914400"/>
              <a:t>05/12/2014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914400"/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914400"/>
            <a:fld id="{EF29C1A7-1C2D-483F-ABC1-21C56EB2AA2A}" type="slidenum">
              <a:rPr lang="en-GB" smtClean="0">
                <a:solidFill>
                  <a:prstClr val="black"/>
                </a:solidFill>
              </a:rPr>
              <a:pPr defTabSz="914400"/>
              <a:t>‹Nº›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305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914400"/>
            <a:fld id="{682D6A8C-5710-463A-98E3-FE3BE06333BF}" type="datetimeFigureOut">
              <a:rPr lang="en-GB" smtClean="0">
                <a:solidFill>
                  <a:prstClr val="black"/>
                </a:solidFill>
              </a:rPr>
              <a:pPr defTabSz="914400"/>
              <a:t>05/12/2014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914400"/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914400"/>
            <a:fld id="{EF29C1A7-1C2D-483F-ABC1-21C56EB2AA2A}" type="slidenum">
              <a:rPr lang="en-GB" smtClean="0">
                <a:solidFill>
                  <a:prstClr val="black"/>
                </a:solidFill>
              </a:rPr>
              <a:pPr defTabSz="914400"/>
              <a:t>‹Nº›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78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914400"/>
            <a:fld id="{682D6A8C-5710-463A-98E3-FE3BE06333BF}" type="datetimeFigureOut">
              <a:rPr lang="en-GB" smtClean="0">
                <a:solidFill>
                  <a:prstClr val="black"/>
                </a:solidFill>
              </a:rPr>
              <a:pPr defTabSz="914400"/>
              <a:t>05/12/2014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914400"/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914400"/>
            <a:fld id="{EF29C1A7-1C2D-483F-ABC1-21C56EB2AA2A}" type="slidenum">
              <a:rPr lang="en-GB" smtClean="0">
                <a:solidFill>
                  <a:prstClr val="black"/>
                </a:solidFill>
              </a:rPr>
              <a:pPr defTabSz="914400"/>
              <a:t>‹Nº›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612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F8CCA33-F04F-4139-9315-8030D403804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05/12/2014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2BA2E14-146B-4433-9FFF-A66A262352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455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F8CCA33-F04F-4139-9315-8030D403804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05/12/2014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2BA2E14-146B-4433-9FFF-A66A262352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942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F8CCA33-F04F-4139-9315-8030D403804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05/12/2014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2BA2E14-146B-4433-9FFF-A66A262352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17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F8CCA33-F04F-4139-9315-8030D403804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05/12/2014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2BA2E14-146B-4433-9FFF-A66A262352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62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ED7061E-762E-4302-BED4-4EA5AC78CBA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05/12/2014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EA49029D-303A-406F-A341-DF874046B23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‹Nº›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778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ED7061E-762E-4302-BED4-4EA5AC78CBA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05/12/2014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EA49029D-303A-406F-A341-DF874046B23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‹Nº›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392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D6022B6-4408-4864-8B62-00D7B4584CF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05/12/2014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8C649A4-A5A3-49DB-B2D1-519A2F8FF9F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470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D6022B6-4408-4864-8B62-00D7B4584CF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05/12/2014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8C649A4-A5A3-49DB-B2D1-519A2F8FF9F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478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D6022B6-4408-4864-8B62-00D7B4584CF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05/12/2014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8C649A4-A5A3-49DB-B2D1-519A2F8FF9F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279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w5IH_EN8E8" TargetMode="External"/><Relationship Id="rId2" Type="http://schemas.openxmlformats.org/officeDocument/2006/relationships/hyperlink" Target="http://www.youtube.com/watch?v=NjYhhBn09G0" TargetMode="External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Christmas in Scotland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Made by pupils at </a:t>
            </a:r>
            <a:r>
              <a:rPr lang="en-GB" dirty="0" err="1" smtClean="0"/>
              <a:t>Echt</a:t>
            </a:r>
            <a:r>
              <a:rPr lang="en-GB" dirty="0" smtClean="0"/>
              <a:t> primary, </a:t>
            </a:r>
            <a:r>
              <a:rPr lang="en-GB" dirty="0" err="1" smtClean="0"/>
              <a:t>aberdeenshire</a:t>
            </a:r>
            <a:endParaRPr lang="en-GB" dirty="0"/>
          </a:p>
        </p:txBody>
      </p:sp>
      <p:pic>
        <p:nvPicPr>
          <p:cNvPr id="1026" name="Picture 2" descr="http://upload.wikimedia.org/wikipedia/commons/thumb/1/10/Flag_of_Scotland.svg/2000px-Flag_of_Scotland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7612">
            <a:off x="7495671" y="1649809"/>
            <a:ext cx="3180004" cy="190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craftcompany.co.uk/media/catalog/category/christmas-puddings-and-mince-pi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8128">
            <a:off x="1362057" y="1179808"/>
            <a:ext cx="1839848" cy="183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569" y="5155607"/>
            <a:ext cx="972464" cy="96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3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                        </a:t>
            </a:r>
            <a:r>
              <a:rPr lang="en-GB" sz="6000" dirty="0" smtClean="0"/>
              <a:t>Scottish</a:t>
            </a:r>
            <a:r>
              <a:rPr lang="en-GB" dirty="0" smtClean="0"/>
              <a:t> </a:t>
            </a:r>
            <a:r>
              <a:rPr lang="en-GB" sz="6000" dirty="0" smtClean="0"/>
              <a:t>traditions</a:t>
            </a:r>
            <a:endParaRPr lang="en-GB" sz="6000" dirty="0"/>
          </a:p>
        </p:txBody>
      </p:sp>
      <p:sp>
        <p:nvSpPr>
          <p:cNvPr id="4" name="Rectangle 3"/>
          <p:cNvSpPr/>
          <p:nvPr/>
        </p:nvSpPr>
        <p:spPr>
          <a:xfrm>
            <a:off x="888178" y="1407927"/>
            <a:ext cx="10415672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400"/>
            <a:r>
              <a:rPr lang="en-GB" sz="5400" dirty="0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22% of children</a:t>
            </a:r>
          </a:p>
          <a:p>
            <a:pPr algn="ctr" defTabSz="914400"/>
            <a:r>
              <a:rPr lang="en-GB" sz="5400" dirty="0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In </a:t>
            </a:r>
            <a:r>
              <a:rPr lang="en-GB" sz="5400" dirty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</a:t>
            </a:r>
            <a:r>
              <a:rPr lang="en-GB" sz="5400" dirty="0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cotland don’t get a Christmas </a:t>
            </a:r>
          </a:p>
          <a:p>
            <a:pPr algn="ctr" defTabSz="914400"/>
            <a:r>
              <a:rPr lang="en-GB" sz="5400" dirty="0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tree to decorate</a:t>
            </a:r>
          </a:p>
          <a:p>
            <a:pPr algn="ctr" defTabSz="914400"/>
            <a:r>
              <a:rPr lang="en-GB" sz="5400" dirty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o</a:t>
            </a:r>
            <a:r>
              <a:rPr lang="en-GB" sz="5400" dirty="0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r get any presents but 78% see the </a:t>
            </a:r>
          </a:p>
          <a:p>
            <a:pPr algn="ctr" defTabSz="914400"/>
            <a:r>
              <a:rPr lang="en-GB" sz="5400" dirty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</a:t>
            </a:r>
            <a:r>
              <a:rPr lang="en-GB" sz="5400" dirty="0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raditions and have a good time. </a:t>
            </a:r>
            <a:endParaRPr lang="en-GB" sz="5400" dirty="0">
              <a:ln w="0"/>
              <a:gradFill>
                <a:gsLst>
                  <a:gs pos="0">
                    <a:srgbClr val="4472C4">
                      <a:lumMod val="50000"/>
                    </a:srgbClr>
                  </a:gs>
                  <a:gs pos="50000">
                    <a:srgbClr val="4472C4"/>
                  </a:gs>
                  <a:gs pos="100000">
                    <a:srgbClr val="4472C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400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685993" y="1599846"/>
            <a:ext cx="1119786" cy="11197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5846" y="-264283"/>
            <a:ext cx="9144000" cy="3161412"/>
          </a:xfrm>
        </p:spPr>
        <p:txBody>
          <a:bodyPr>
            <a:normAutofit fontScale="90000"/>
          </a:bodyPr>
          <a:lstStyle/>
          <a:p>
            <a:r>
              <a:rPr lang="en-GB" sz="9600" dirty="0" smtClean="0">
                <a:solidFill>
                  <a:srgbClr val="FF0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</a:rPr>
              <a:t>Scottish</a:t>
            </a:r>
            <a:r>
              <a:rPr lang="en-GB" sz="9600" dirty="0" smtClean="0">
                <a:effectLst>
                  <a:glow rad="101600">
                    <a:srgbClr val="FFC000">
                      <a:alpha val="60000"/>
                    </a:srgbClr>
                  </a:glow>
                </a:effectLst>
              </a:rPr>
              <a:t> </a:t>
            </a:r>
            <a:r>
              <a:rPr lang="en-GB" sz="9600" dirty="0" smtClean="0">
                <a:solidFill>
                  <a:srgbClr val="FF0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</a:rPr>
              <a:t>Christmas</a:t>
            </a:r>
            <a:r>
              <a:rPr lang="en-GB" sz="9600" dirty="0" smtClean="0">
                <a:effectLst>
                  <a:glow rad="101600">
                    <a:srgbClr val="FFC000">
                      <a:alpha val="60000"/>
                    </a:srgbClr>
                  </a:glow>
                </a:effectLst>
              </a:rPr>
              <a:t> </a:t>
            </a:r>
            <a:r>
              <a:rPr lang="en-GB" sz="9600" dirty="0" smtClean="0">
                <a:solidFill>
                  <a:srgbClr val="FF0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</a:rPr>
              <a:t>clothing</a:t>
            </a:r>
            <a:endParaRPr lang="en-GB" sz="9600" dirty="0">
              <a:solidFill>
                <a:srgbClr val="FF0000"/>
              </a:solidFill>
              <a:effectLst>
                <a:glow rad="101600">
                  <a:srgbClr val="FFC000">
                    <a:alpha val="60000"/>
                  </a:srgb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1732" y="2902908"/>
            <a:ext cx="9101587" cy="1318363"/>
          </a:xfrm>
        </p:spPr>
        <p:txBody>
          <a:bodyPr>
            <a:normAutofit fontScale="92500" lnSpcReduction="10000"/>
          </a:bodyPr>
          <a:lstStyle/>
          <a:p>
            <a:r>
              <a:rPr lang="en-GB" sz="5400" dirty="0" smtClean="0">
                <a:solidFill>
                  <a:srgbClr val="FF0000"/>
                </a:solidFill>
              </a:rPr>
              <a:t>Children come down in their pyjamas on Christmas morning.</a:t>
            </a:r>
          </a:p>
          <a:p>
            <a:endParaRPr lang="en-GB" sz="5400" dirty="0">
              <a:solidFill>
                <a:srgbClr val="FF0000"/>
              </a:solidFill>
            </a:endParaRPr>
          </a:p>
          <a:p>
            <a:endParaRPr lang="en-GB" sz="5400" dirty="0" smtClean="0">
              <a:solidFill>
                <a:srgbClr val="FF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endParaRPr lang="en-GB" sz="5400" dirty="0">
              <a:solidFill>
                <a:srgbClr val="FF0000"/>
              </a:solidFill>
            </a:endParaRPr>
          </a:p>
          <a:p>
            <a:endParaRPr lang="en-GB" sz="5400" dirty="0" smtClean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037" y="2914466"/>
            <a:ext cx="1407695" cy="14076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0479" y="2812973"/>
            <a:ext cx="1408298" cy="14082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3978" y="1435262"/>
            <a:ext cx="1284370" cy="12843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38352" y="4404547"/>
            <a:ext cx="82483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5400" smtClean="0">
                <a:solidFill>
                  <a:srgbClr val="FF0000"/>
                </a:solidFill>
              </a:rPr>
              <a:t>Santa wears a red coat and some black boots. </a:t>
            </a:r>
            <a:endParaRPr lang="en-GB" sz="5400" dirty="0" smtClean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91875" y="136612"/>
            <a:ext cx="1545507" cy="11531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394" y="172707"/>
            <a:ext cx="1542422" cy="11583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7757776" y="5138240"/>
            <a:ext cx="815836" cy="12039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1057783" y="4999612"/>
            <a:ext cx="782648" cy="115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9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0706" y="4966938"/>
            <a:ext cx="9144000" cy="1512721"/>
          </a:xfrm>
        </p:spPr>
        <p:txBody>
          <a:bodyPr>
            <a:normAutofit fontScale="90000"/>
          </a:bodyPr>
          <a:lstStyle/>
          <a:p>
            <a:r>
              <a:rPr lang="en-GB" sz="4800" dirty="0" smtClean="0">
                <a:solidFill>
                  <a:schemeClr val="accent3">
                    <a:lumMod val="20000"/>
                    <a:lumOff val="80000"/>
                  </a:schemeClr>
                </a:solidFill>
                <a:hlinkClick r:id="rId2"/>
              </a:rPr>
              <a:t>The </a:t>
            </a:r>
            <a:r>
              <a:rPr lang="en-GB" sz="4800" dirty="0" smtClean="0">
                <a:solidFill>
                  <a:schemeClr val="accent6">
                    <a:lumMod val="20000"/>
                    <a:lumOff val="80000"/>
                  </a:schemeClr>
                </a:solidFill>
                <a:hlinkClick r:id="rId2"/>
              </a:rPr>
              <a:t>Robin Sang by Sheena </a:t>
            </a:r>
            <a:r>
              <a:rPr lang="en-GB" sz="48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hlinkClick r:id="rId2"/>
              </a:rPr>
              <a:t>Blackhall</a:t>
            </a:r>
            <a:r>
              <a:rPr lang="en-GB" sz="4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endParaRPr lang="en-GB" sz="48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44975" y="0"/>
            <a:ext cx="51379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400"/>
            <a:r>
              <a:rPr lang="en-US" sz="54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Christmas</a:t>
            </a:r>
            <a:r>
              <a:rPr lang="en-US" sz="5400" dirty="0" smtClean="0">
                <a:ln w="0"/>
                <a:gradFill>
                  <a:gsLst>
                    <a:gs pos="0">
                      <a:srgbClr val="918485">
                        <a:lumMod val="50000"/>
                      </a:srgbClr>
                    </a:gs>
                    <a:gs pos="50000">
                      <a:srgbClr val="918485"/>
                    </a:gs>
                    <a:gs pos="100000">
                      <a:srgbClr val="918485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Songs</a:t>
            </a:r>
            <a:endParaRPr lang="en-US" sz="540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23963" y="5076274"/>
            <a:ext cx="27574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GB" sz="4400" dirty="0" smtClean="0">
                <a:solidFill>
                  <a:prstClr val="black"/>
                </a:solidFill>
                <a:hlinkClick r:id="rId3"/>
              </a:rPr>
              <a:t>Ma Bonnie</a:t>
            </a:r>
            <a:endParaRPr lang="en-GB" sz="44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8937" y="1836119"/>
            <a:ext cx="9420726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Click here to hear Sheena </a:t>
            </a:r>
            <a:r>
              <a:rPr lang="en-GB" sz="3600" dirty="0" err="1" smtClean="0"/>
              <a:t>Blackhall</a:t>
            </a:r>
            <a:r>
              <a:rPr lang="en-GB" sz="3600" dirty="0" smtClean="0"/>
              <a:t> singing some Scottish Christmas songs!</a:t>
            </a:r>
            <a:endParaRPr lang="en-GB" sz="3600" dirty="0"/>
          </a:p>
        </p:txBody>
      </p:sp>
      <p:sp>
        <p:nvSpPr>
          <p:cNvPr id="4" name="Down Arrow 3"/>
          <p:cNvSpPr/>
          <p:nvPr/>
        </p:nvSpPr>
        <p:spPr>
          <a:xfrm rot="682801">
            <a:off x="7124141" y="3829812"/>
            <a:ext cx="395737" cy="14857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94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473" y="617378"/>
            <a:ext cx="10515600" cy="1452054"/>
          </a:xfrm>
        </p:spPr>
        <p:txBody>
          <a:bodyPr>
            <a:noAutofit/>
          </a:bodyPr>
          <a:lstStyle/>
          <a:p>
            <a:r>
              <a:rPr lang="en-GB" sz="2800" dirty="0" smtClean="0"/>
              <a:t>In 1855 William H. Cummings adapted Felix </a:t>
            </a:r>
            <a:r>
              <a:rPr lang="en-GB" sz="2800" dirty="0" err="1" smtClean="0"/>
              <a:t>Mendelssohns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>Hark! The Herald Angels Sing</a:t>
            </a:r>
            <a:br>
              <a:rPr lang="en-GB" sz="2800" dirty="0" smtClean="0"/>
            </a:br>
            <a:r>
              <a:rPr lang="en-GB" sz="2800" dirty="0"/>
              <a:t/>
            </a:r>
            <a:br>
              <a:rPr lang="en-GB" sz="2800" dirty="0"/>
            </a:b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/>
              <a:t/>
            </a:r>
            <a:br>
              <a:rPr lang="en-GB" sz="2800" dirty="0"/>
            </a:b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/>
              <a:t/>
            </a:r>
            <a:br>
              <a:rPr lang="en-GB" sz="2800" dirty="0"/>
            </a:br>
            <a:endParaRPr lang="en-GB" sz="2800" dirty="0"/>
          </a:p>
        </p:txBody>
      </p:sp>
      <p:sp>
        <p:nvSpPr>
          <p:cNvPr id="4" name="AutoShape 4" descr="data:image/png;base64,iVBORw0KGgoAAAANSUhEUgAAAPcAAADMCAMAAACY78UPAAAAkFBMVEX///8AAAD29vb7+/vy8vL39/egoKDl5eXz8/OPj4/S0tLb29ve3t7Y2Njt7e2KioqVlZV+fn6qqqrBwcFpaWnLy8uwsLB4eHi6urpycnLo6OjExMS0tLScnJyDg4OTk5NBQUFUVFQmJiYfHx9eXl5kZGQVFRVHR0c6OjosLCxPT09DQ0MxMTEhISENDQ0XFxdjXp+jAAAgAElEQVR4nO19B3fqOrCuh2KCKQZjA6abQCgh5P//u6cpkmVblH1u2lv3zlnrbAK2rG80XcWe9/XU4H+CZdTEf+GzU/qlem0jHcgX/W/o0M/QEAD/WQLACT8A+ItFS31onGBauvYTGG8IO/q3eYHJz/X0a6nNuGHVfYW5+rAFpIUSAICoeKn6pksfBgJ3p66sCsX/H7Rk3Ip6kKn/n2FXa8ap580AxsVLF3DkDz7jVlfM9+2f6+qXUmRwe+/QxDEceR7ibgDK+cv6XNe/LzUjfBjKrYtt+tMd/iIa57gHKOgpvPYilPAaSruShqG5dKivFNypEvNj7We7+2Vk4Z6i2QpJv9XA1wHelZHT+tuPgsPbeEGfBfcRWjbqlv9jnf6PFFg9HMOb/phAjIMed5kTiP9grmsTP3jwlxDyBXXPot2b98dpCYn5PIaL/pig3fJh5bGRBkgG0MnvSpTdm9GngcZtN9oC+OvefGD12MI9h08UdoWbHDd6LVjmd/XIz/H9iLtexJ3G5ve/Su0DrPVnH8764xSBjBTulMIStOftLL9rCi/yaUDsqBfkfAat1GLSn6RwMkXL5dUbKPOCuzGn0C1RuBP6FRS6rjWkY/O5TRGNws1iv1jMm95l5w3P3t+mcIUCnOwQssY9JbvlKaTKuBGuN1DmT6AhLS3c5MhBtB9vfIOWN4E/7sxXvsBcGNxq8CKS8xna8JVSdBWNK2WIc9PftnCLARjRnztoBZMJhfoQ/CiQf6QV4h13GjhemGO8sHgHcFUBGnx4Xgd/2aL1Gr+au0LE3UNgbRgMA8TNAXwXtnwFAu96+5fqE/8GpRx+jFGI23BeK9EeqSEMAUGSlb6qsPuCuFvQ03cNlBmLATaeEmjA4P2geEWZ6ES7u9pW4W79NJxnqSNx9hLTKxWPnKeQdEnuMRMFNNtt5dwO5K1Q3Zki6CewflHfTqDdmkA/xXR0leCASzywgP0v4HlEIfvXAYjOjtHhtjGVHA691mq3ovDsitzoAaot4g6Ns5pCsFR3pKBwK4GB0Mc456icV1OPNwpA6A/KD/5tooLKxARrXYzH26icPg1TQqN1INukLooJdyDGCy+PlPUbLEDpsVLsySlQelFHE6e9XaD+rZ1f/l6q4mOc0jV/vp0RtxLWNuEekx+iRNTboTRzNGoybPXzLG1FiHuJDWFENwGF0n/nC9YY5eSO789QMKl7K4BU51iq60rJ9xhj4p9Lwp2iECtlUBJOQZ1vVDalYT2/oX6jLitjCMSbNynMZAOsWzR/DtBzVKd+J7H2uyrFDth/76l+4hNuDkqmpxdf7ICJulso3gs11iQJvtKP0ScyLFEJCV2E9mIy7Kx+EtRTNAXSvYgKDJ+fB4WM8u+QJLp/wn+Wuqy2KNfXFGN2GWzQRKh8dGhKirut944Wra4sZFr3Wn8tPUH3y9o3hXoH/VbcU7iPda+W56VevysGPIFFuYX57oC5xxBtQmQqinC8qrZWZN4G6ts4if4U9Nek0fUSlsjlUmKsVu/W5bPDrZ9GS1uHVYQ3Gde7kMVo1hRHAi/5Q8atXkcZT8Y0tOEp+7qqEJcbGleYeGn/Jht/i+bv3glNG0UVc7Dc2VfRNPC+vtGvIBziFk91FGsl/3sosYPJabo5OmsGddeXLur3guAP6fRzdKScpJI99qk+vho57niJJrvhwuLKgprY/r0I9Q4F1OfqRNeKv3coxEB+yf17xF+oyH4a75LqHX+B5v5gYcvkjPtcKQJrdJVBjEGTCV18/rs3RU9+x2Q+rThfTkvu4TmH2eBvKuopWCo/LCEnPeIDsCkuN2Vouv2dQlTjYjqXO1r+uzJIGnf5h8CG2Cxee1M1hCYAH78wnTSzO2fk1+hmkURnoVI3wjLTZlcY8Mi0mjllR9P1Plu+iRqFQTFp0yv9WbFGY7muovh12OF3ZPfE/Wnc73Wv6+KhUJ8u+vwaNM/TpYDbFJAO9FfFX01Ll+UksN7zsYusa4dwc8JoRBfdVv/vobV0zp91qCKqFY1FtryYBWPZ+1JJBo7NhOAmmRk52jIFaPu5P0R9wUE93agPkpHR/H1lMQvmoQ9w0+jpGXEkni7pVNqqjZG1lwU91aFRX0V+1RZ5mtnC7R5+7No/VCb1xG5/3HwM1Z65+ra2mp6VcM9yf8/0TfMKs629OCMn1u6r/HVWn2VSlB3yuny94L6UvzdUy5V1aIlMrYg7KqGGb1oeENwSTigM6zyHxD2rVMU6fMPx9qPwZy6lxpaJaBVws1eIV6vJRnB/z+Sh9NZhWc70g/FK+AfH5DesrLR0KH+f09FwmFMbtvOtwtPV159i3usrtyH5EhJrJChGq/Pp9bJbtrg/9uiFhjt8S1ZuafYQ997g/qRLedaka+GuHXLzqa2fXZEZ74/H9EvsXF2kSX1sDHOlop5Mw32+FA/1gc1Az42vxXfemfGi9nlVK9FMN2cKklEBZ1pSQe0pv2RSjcVZyVwhZj5VLzQKzg7utfx7k+/c3X7UUivOi+G1R7iNKO8K7Zb4myc4X7FQgksAMKDQZBI0vX6yAtdaI2QQxWINu9c51fjrO2Yo0rhbdgv2wtY3W39YrozfmEJOpRWh/4ny1t412MQVModgL9So4pbxvrPimHqOQQAj+jQPMxEZ2H6Qjb6OYQs50hPLmnurzBn2z5XbvqLC6jqJJaEjF270MAvdO6iGE49xJ6xQ2ncezbc2blPIYeaYNJBdwCkgv3E7SBDqZ66h8SR4ouxCM/Ka/7h2yTlaFY623uj6coxXf4ib4CaeNlCipVMr9kNdkhhKtEkjZOUmW79xI6o8yemd38BIq6TGVuDpDJKQU2xJmfWd8gXcjCv0E+pouWWbIpZgbD2a0NHo62g/5B+EC8TrYS4FIweyvCuOMdDJMpqUxAy9kBpuxxqEvuE++eFK8lh/iLurHxPZV0YWbraNn+lkq/snvWJd5xjRz5XhBGdn9P5eFJac0DW2xzLgr5oDnmnXVdAzGmNHmaXf7+ImBzg2uNfmcbmoVaJzhiW63jDXsBomN4SZVxKBQx2OdEPIw8a6I46yizpWmdnUuEi+2BJW0uLncCN7lzajBwUVC4uwZcS41BHnvGEOcOyRVgfpVq3PY0ahaO6NZUtnXn+a5fLkuoca4m5Xdkw8h3tpwAlzV8Wcdi4iviSpYvUWTRQfs9RiIBmBwwZr61Aev7oISMqyUCoo3cgETvrRvhvgQ9xknNBycEAsBiIt5/KdyI8C0T6+hg2ptrVDKOibK2zVNZOyYZsJPEytkmKJ+3YCdAZRJjbHlcTk9Snca08H3uIQ9u5KEltwiuZl9LStzcTnanCu8ER+Khs2Xfpo8D+tAu5bQWCmecLu9/2fcff174y7ZZp1cZoesqGPkonrgEHzXEyBI5Uwvrk8eUP2Ef3nle3ZB10UD53CYbdFPA8KYvePuLF1doTii46O2qwnMrjOH2dSYpTVleC/OUx6QqaUs/Y0M1F2Pc26SEbiRrdjjUrsSfn37VNyjkY5s+9/c1cOYyPC5yI+1DK0V9rlOR+lDVspDunpO3CEZ5qlaDzR890oZ09ERrRild3H6a60eKJOaIWOdofBEfp5UprAD90SvlhEnmVUB3QlkuSwnLF2taAtRRZAdwmbu5FKolBQ7iLpczlAf4ibnootkP/QiTY4N9iQbKQap92u8ECP6I3NOTrgK37LHruXCw3ZAbKSI4fFYsL6Mf0kEWl5Sc5D3IHGTUO14S9xZBzz/1TEQ73XVlu7q2lBV27WXnTtqChK3PMFW030IqwsVPh5uxG2EG42ntxk2RodH+GmIco8SYr0PpXKoBCt9GDlAdwnCZh4U+2Cbk2tSTml7CrouyXfjhrS1YxAU7h1tOOxjWThfMuvtojdzZ16y1zjtkeq5a6QX6UpXf8jGgjemhnPm1VrzZdSd2iCdeX1cQyHhhGkvV23nWFbwEn6RffCgftOfW1awC1SFTirCCQaaF9LM+WrjJvQ7MiTkpqvJOFjYlyDXFAaQ+r5kEtWhDujj3XmiVtWl1r05OKyOjzEHYHd6dAgdNwS6mfxDDj4tSwHPzXsyCVFmzl4l8R0L38Xlzvv8lZYFNo5+4ZOQyPdJs6wiS3PHGSPcBPjNhq3BOUjp2rspCUpJqJEmJIB8kPKJkZ77UUV7F+1oBStb14qP4+II/wAiv/mjlzL4JY9CEjlCjrjvlPjXQsEdq5j06rDBV8FlGRMZEL7Uk0Y6imb3CBqH29xXlL2UjinuTHUGaq4CxIScNcdiOEkCWxjy4Fx5uSGRZMCblHNpSstoRplx0ivFmce8pbOx42FsUvMUKz6lqwQX7mxvmEvRIKTOmY79T0UVPtFbj+Ley+4X/IxJAWrRtgktnWDL2fM+IwCpYdXRsdUhK8rEgk2PHJvUYl6FdxW0aXrHvCpMNuExqXf00qbJcoEN/sYsbwTV1yMjP3ItbZQQ2vqJ2n90BJNfyMP2LmJ4y/aG2a5HZh1rUe8O6b1BTeZCQkKSiEi9+bOPPClgFs0bO+KPdCs7Y31Lcdker2RJHSvYEuFGRCxASVtrH7HJnKsEVa7PTKjJGpXcvMPcZNPOusBytPv6moLllbJAyp8kSRTMj9tov2cC/RBzwsU7yVnW3DqK0sswJUT57hF/krpI+O+M5VBv2cat0jLyeE1e4xD1GnjbKdQU4XcIr0ZMyg/FDWWOlkIEBPrstDlhwk3WWH3YoGJS65cuJltNfNlxZaQ3RxpJ1ZWf3HkHFzpwE2bvhcwFbDMZo+mQVUG+DIaZ5SRyoJjYgwZfHF6JTv8CHdd407sZ1ck0RNT3BNBrTQoKSbPnktYZswRqqjYO1mYVAxcplUZ4CiM7X7m8KqJ4WuzyOMncTdcuJuVEFo33xw4pUrLZWrBsFh3zAVk6rq/oGNMC6uJxAGAHkhhgAhXKTFhA1FZD2CIpWSnLa35smIJ5SwBDs2v5V8PlvjKAOTYEms0xUMVQxG2lQVLKe6Bv3srmuukPRmQmWEjyleW4suVu5+GWhq3PiNBvqxYErI97z2nUGnbkp90BXasdAGrwA36gTY5ZIATKo7NfTvf6h9BE4sXu8xSQvYIN5uzWAzTyXxZyf64GxKclLeP7q3h1lJu1jOTSJm6wNYS4CLIIjM5ZOMO1awb7KUGHENwSalUOl0/wD0v4D6aL8v5LPPHt8c1J+kLPVrbckuSG7HFqV2JK0RptdWefV2au/CrhZvTrcN/wW2yfd+SzWk1NOQAU8a1XMSTmc6GgXDHokikWoxEljkKQ3xdpJkgikL+YBL02rk07Fy4By6xssjMevvWo/3qbAkJ09WNSWxQKD0kurkVQ+KeYlI9cnQytYYUPQJxVc8hsn28WheWcLuzlZwGWiiJ5cLUdaVOZwqoSOUanqReTekg0u3l6YktoppMCd2iqdUqujVS/7Fm2TqHNfwvuLnPAxnvvfmyFBHndZVqiCoR+8Dq7J3lypqDxW8dMiLNjvQFJGU7fedb3oh9ytjTuFk5lqJ3gjuuyKm9DLucsYTWI0QT7i1fdbZyctzFoiOp+oq7pL8QqaGwmo2tWMVI+YvXOArWD3Czm/Sl93JzVjFdFuxy4e3FgipcvruiS2xj0Vunjpbbdtdb9HNNP0hmY0kzxhbu4uT5Hdz881hscmqYUVyMYc9Jl+cLebg/rdbub1MWX7iuflmyl5JgiuSdMeRrCcP09CMFDKMcd2Ed4T3cElOOBPfQMKPoXzlafnM11TAtmKD6zuxrDgdVKpjPhUUstyWrwBdKADrFkW7xGOkKJjM4yHEjiOtwmPt4x/On6S5dSCfmosGheWCxC2QyJ9Rc2VKzNd3QZ2csViG+6ChgWc9fXKKUMbfNbRdyY5OWXhglstDNcYNEwOlN3K1XsCgp4t4640jmcikTE8kicyDGxrnuyiJxdRLZydYXkqVSTuVbg0r61Ckv+klynqH8YPDZt3hbxV1cRILZzt7CfXa5mQG7vFI9Ym+1f9YDeZ/E3SOnMwOW2F6K2CQGWpouT8p2a56DxHEe6J5o91OJU7fF+/tF3FkJNwXxbApKNlcSMaqFdq2hv0cSC+zwsShDpFKRa3j4Qu0d3pHp0uEN5xUsfKR/GGJPuInkU+Mq46ZHZ/5Yz+c2ZLAkejyXtkHisExYikt+fWPxnZXq8b4DM2uGEdhKHtpz8ayYwyzQshFzt1Mxp6xSJPxH6cFrZmUuZdyKddnM6oOeDRDcx6IHpme0SCBKG9EkPKP8oFbo5B0y80ekinqUDScsEgXX8QxVgerjMdYgXqxfzroPdlQJju7WTYQiV3oSMbX1Azb25REJm6tjYA23vd3wLulIlQejLdJKnS8tvxMF152Z2Bbf6k6+5cWUJFatfEBy6hizfLiBu9AB7NKYOVR0bxJRsXCwg3jmoD4ZcE56Z+J6HDXVUnEaHbWp07B0sclbmVs1S0diuEuBo9ktNM47fs1xz4rDRv6GWVlUXh0dzaVTcHfCuQJHGjtyl/n+kvkQ068F/TMvPrKcsy9gSaNYfYYDOWxq3pZ8ixrvA+Z3eiHdrog7KYZcGIXF/RyhIVnDxqVXDiae20bGUiaqtpa7LCBIXRStli0Z1F9dPuxbl/PoiZt/4WyWcZcXQ9F3IuPAMRh94FajYpWI8PhVMdTDPTVNPnsKQGjLRiBPy/C7jbkmpSPmRGFFvVr5E2YW7qmD5Yy7PO+vN7sJhUXcw0JKSM6E1b9YdJPk4NVq8cmD87mjonx16Z4lrUgxKYJYdD0ZcjQ9Y5PHYslOqZjF9mzWWux4t3H7RdwbOxolxoXsLovaJ76bLQWH6U8eaFXYqobtmAfl9Y6zvThZj5tvXHJi4ebgqTgojNuxJmg29f1RL++6hbuAkJxEyxFOSZekH/922AXfmgfeLdOE6akMrYReYs5Qq3lIRhZu5ljRB3at36uUz6E2c/4gIOOOyF8cWdiLrQxtEWQz41qQ4aSDLb1TGeWhxUZyi/P8KdrevWv1sFZ9ab/owH3rtMS5YTz7hVQ3aa7wuYOaPTnpRbZ2QzQqrfCxlof504jP+ly1XAg8+TgqSBV1J7mBezSbBeNwZTZyg3MHFpEUCl50+cCsHjNX0KpVaaVwa+HEBWZPpj/xl/2RjnKSc8kv27N+CHGvoZoGsT+Y+mn2imygGX+/gVuI7Szfd6vOl1fXzfwgGXAztzViaaF/CouD9OSf/LnSfcvU/9dvXq2HIqpHKSlPQ3SNnCEdJY4mZRITFugx3hQfdJGPtl0ziQ5TPWfirVJAPltq4X7F9sacYdBw99llrat3GkGipKWF3W3hoNDrA0LYeHUyFP1KlaYgLBNBNba6HWkh0Bm3DPgAPsnV1TaHQ+zztaUVY5wZUabt2jOBxPk5yqfl51E+UMwSsSqxCLUdrOlAWFchMhmSDJnzAhGWMtqwiVjna5ViBLtRkSBf7KidW8aaK1qIJartOVyT3rqlaNPWGkXQbvlVtqto9fI1ZKjLAYKfvsSaf8Ocj0zFRVssjRuMQehtUDh/2CdmjRWMtSWmmuwpFjRo85wbXE8D40tfC7LhpEmWZfvJYGFPkqOV/LiVFOfzuejRTsOecKBurZVFrrRLXddlKpOeYTiX4sOoVegnfbqp412j/euoVcEthm2kW2NUHCVMpddyaWHj5D9Qo/fUyYF1UzgbZzurVAumQ9bFUr/KHTrGHGs6kRmJO9lGBbq84Vfn8vKowkIBT39gQccBP+YxJnnYnzuWXHbIsIoERdxau/MVKbJkd2Izp42isiHmHCsLkiymog3a8AeWsnOzDVaoPITBDx5TLc5hmndT6duKx0V8t5Wky6WxxtdTqtvGAPuM4JPqThtxT6yRO+tYCUNG/l5+9mDD6PRxGOhhIqThXjoqPbOsBv5JRXizTbau7lGSfzjCAUexPHW0sq1VaALjPDf+Iy/B00VKjIAkm7F9sozdMH/9gOA+JvPstNpWcIthO+s/RK7yuv4febNEXzYToHU/V3pGpSja+SZZ0Vzj3vIR1pX1Dxog/RHkHlGXRH/j7THh9ujwlsurjLcMlZ3T90UhR9olB4RbMemVcF+r6z7AUvAXq9Airf/C6bUpvE/g1bFiod/RFW8gjQ1M3I9BFYbTMy2waNdCxH0lwB9V3FmuN8X1sM1xe/Abp9a+YMJTv97ckjI2w63MnLBnpFX1KmLQUQMWogtjbThWcQ9s83W+fZyjk7r/ov29efKMR+iRrg1u1k6MgGKqJ8tYB6L5aKZJJjoKL+Mmj7Cvminxk1xFCP/Jfrfe4P5SEps4AHNv1C2QChGzyeFmhCTVxIzTILEDfCKHl5egOyreCZVxqrP8TqpLIAp1iwU8X6PC2lMyi56Bwmgm0Xrr2qpRpqmS3/Tm+jMZpx4nK6yIep+kZzYSd9QvofJ0Tb3kqLpD+GR5hS78w0mVcyrbhk/MxHkYCpLAxU+d95rcYz7lZhuPg0pO9OLcm8vmgEANf6q+m3FLkeOVtEPLoCt2fT4dlc3h1Gr2dk/hrqPc9oNo83BWHukubg5hfOtIjXxPk85iydSnShm6XEmJHH6JqwVSToj/4eDChu0JHlAdXqkA8fGEIVw+wM3hmk+jjLUuv2A4zmSrEsVnxN1jPi8cDaLP3/6nN0gE6xUsnhSP6XCyguSpl2TCrKfE8o4U8Zq4hcx60P/z9HhOqpoo84a4A47fxi5Gnof/2U33/+VFQs3HJpOc6LHThVly7wBkDlR7+dIgiU6pjHBFn4Svb7VwR1993uq/vMK69tgSXLHnkyCAln/3AOQPBqt3iZkFCajuS7R6+H5WtGuBbBPMbrX0H0lBaS2i0VPyW4dREPTuYl+gLR5GPvTSu4bg5Y1d78t4NWnnkdYrDsMLKngAR8YtK52+8DVPQbjfLyHijPX4+Oj9jpntvhMSXv2Y7N8B1qhBy1sHK9dOrpLXgILVDxWvdOGkcA8Fd/3rjpFOVCSsS+qXqBHdjfP60/CsVfGUfsDhVrbTRx8VD5bL1QGld3i9LUipC8sJ4laMPq1BuPH1lhjA3w56/5XibachtVxyp0m9eiSVpgVHRlnbjwZY319O3VvJPRTUWMv3S9txypVNzsW3OPF17OAIfyjcoVf3JktlzW/V7/+VjivlNS9RjKCPXmeF/vPGiNcvoEbgZGQbJyJmN9ahrAtV6tbN6cR7NGMPE75I0WkIt6cl/5WyVEX6S+XFJtvzB+pZ4wiTHgpev6Lnp4yyhjy6Uao5SKqng0xDpZRF1vVhXKd46n9S2JtNskcLVp+lCN8bGCq/tJ/CQY7eOII/PL5kKiMuGmIflGOZvtmFG5UJ0UEcl8IS2+R0+SyrocrhTq31hUX310lZxwDwdVyxij5B5bb4gkAVtGL8dFp95Lo7vh7xDZqKLyc/hDejkFMIe3Bs7+yJ/Daa8UruedkoFdqc4VfqPmXyP5X96dSU1lzShRJupb8xWpQLvRK0ZnrPlSplVQKscvX31ss0gd6sOTJFjgbsl5mjhjmG07FB/37Pgef/RK/RCFJ8X+rmojzNXtmfrQLeUYaa5HSvt/JiMSTOvAyk2hNc9XzwEFpD9L6xLiapxjqTSzWY7EO9QSM9+eVytrLiAfQzyGDQfLtgnKog4SxD6sFql/F5oHzpFJNjP8SXA+t3weJ+ODS3avhGtGBZvo8Uh4Lp2RGSgyw22v/uW8E5IMaixiGi90HuvMOeM8M2REBh8FhmKYdY4IyjlvJNK+1I8JT+zE98iKkg0JDw/gPlwHfVYo5HYpT3+qvvE1W2e7WHrGWSgVbfm2HpqokxjB9/IJip5GgZiuZmOoLETkgaPLd15ZfAc/mnhmpgn/Q+M7veD1wXaP70e1qKdMDx2Q1VF9+WJZ/anx7XU5qy0rlujMMHiRr+Y1E5u0mKMoPmXRc/VbP7lXktfNw1hyWc+QXo8+97T8sT1CD7e1z5zvULMfAK10hwr+lF4Dvlh+SLFz81l0ILg6kau6cewofpUhawNKxV+rJYePKrLwzm1QQopvlg900CvhvCdasUdSBGGmMy3rIjyQUMrD3Uo+3IvPu6gzzYbS27NtFXQo14feuUw5+hJe+RChOrGr02MnzqApyX+FJj+UKFdC+4101fMAwkQMOqbRdxj3itVxM1uz55NVeOdfzeBHyJuHL0v6reIRkemNZNfvNy7JpCAr7hNw3VwGnlHILSjK4VjcRy3xBFAD8vZZHQB4+0UZ+9zq0DXrr+XM322yglRGos3vWQ1kGJM0t6Hw4BoMN61b1XaqscVZCvO5Oy74xm4VF+9+K5Qh7piQ5jMl0NH4YJNb35LkhP0YRxv23sSZWTBJvjvQK0xhkpo/wwramBnWj9rkmR/sLrjwPGjhTwtF1fi/NaFKnBz1n+cpTapgAb+rC3XK2eUn9fK71dDr1mbo3jsI6Yr1pKiV31A2WbdQWtaWZvpPztQ0puq65nOfWrMn739e/82mvA/8zKsZ5sgu4pfe29DVZeN9/7stqRg+4DhKTjuPFqIVWUvmJGYMQmzAPZeM4g+/6r5K7Jryw+sGhKJgpmx/4i3yEk6/u2akxGZ4V7nkebqw0nJC/KiV934dIf8Dqp49CPlNHzfFMZ7Oo6BJXEt1kaY61COLh/dhvBdxHPTG+TdK60+iIZcZ06tcMxiVKlCX5ey9q/ep8UZ5ltwQqzStknGZ80nuZBtxg/lcVv8q2n8oBbR9b+GNWoK+dxFOoN4EKzDXwoazb0w4E3zH375cOLh/WXFmYznQOsRiNfqcjA5B/b3Fy1eWfd4hXUxYPu6GN3ho3epfTrufcbBhFp2FHhRh/npVbzWb3eH8Wy7uCSpJG3y20QnGRRxhDiRS+FI1a0w2ykJ1msoDvgiDULlSnjIzp98Nkz7G4VX3+OcAbCW2eUU4C17VWF4DMUyHq88PItkR0lyw2/vcxOPQjGPW++u4RNpSzegaOxmhX21cmlNWAE03w1whMAAAaeSURBVMHeW/hdJVHLjATjx18VWqUpCvr06sUTZZcHJ+VoPidntFXribJz008vm3q5a4/YDr9AR6VogdEK8Bvsn2aFBYfousO2Dw0dkn4cethW8KupGFMdl/2o3vSgDuPBcKOgfWRb6LxtPVh5x7X3Pu/muGNW5EvqpfZakOGnclf8wjGrnkY1Rqjv852kbY7NIytG+jWKlUVXMbeXqRwiDvd4BNvKb6rBbwWALxw9BrNceLfkf9a4Sb64IL2DFg9duFVsx2BmEHuQmgykB53ljoKA36c5bGi2ta+M+QanagfcddXrFOfktoGXF4PJ+nfU1bPikEFbDTVtCc2zrKlqoQ6zF4hy9w/LmgqPhvdPJfkhQiyHFdUOVaAS6CR0Ac06QlEj2NYgazQ986r8dFS0TNlFQu742pHScgu3Uq/2XmEeJT14B1+Fck9NMn8zpQrt8J2H3P5ejeFC6b7C3dRl8i6/3Unp8Lk4UUMae1T60JfYZIazeT2MXH270Skow4mB7cMXyX0/TZWfVaZcOfBRYbISZ1rf2RBlbKbxuIx+n8a8NGJUYurj7qnGkbweL8PaKeu/t5c7NRV3IWle/2VJ3XdRB2jL2hx9jv39Cx3i8wnDod78D3yuUNLyRpXTA7Z9mizqjjk8HbGbUAFPcebyknltZTTiO6fO/hSNMJU44qgci3PKuyO+uSx8Pw/04C5W2RsM+okXlwMP/gI36EtiskMvGPqKe4WpwgH0X6DV/5IXZP6PqDfgKl8nbnml0o+y9C2vfIgQvF3aC6/S7wWMMFJ93ZiIhF79hevWCjNkgTLyw9cnz2z4TrpQdDHYZ3WvVxHeYb95Ki6e7kNan6gryysTZrCb4f8ttU9g26qux1COrvGDW5huUgorDJxP/sKLykZ2tYmul5LLWYBfK9popquyjv3Cgt4ZjI4171xa2JEdwWv/fnhOy7spHZlXJyg7WFsoX48LZ7PqCvp0iMs97B0FIzb8lQOx+lyI+3Xq+2m83AO0L5WK9lvoVUZWJas9h6Au4B1KGwqQQ93yov8urALXEupfonjkO5ZrK6f+WV69uGsfXAu7W8qHJUWBeXuFnl/d1bc7ftlapP857QLlfSuj0IJVZbyHAxXGOMoGEAT7YtwN9CL3ypMgzP6AXRNarfIo3KJLdevBArzQteIcl7EVrbziY3V3Ooa06XP7GX6CcKmzI4ZaVk9BrrkW63hosMol0u1YRS0Vm9GF9P7hmD9Lo8h1vNvM8Xba5OQsAgcV4V/DPHJYbjj/6sxYmbrOo1LeHQXfoTOpqC6UrR+di7WyX13fUaHQeVJF5Nh8duPImpPjjJXUcVq4/wdyEotencFEEzblrzrKcrsunTis3Sb2Krag9y8L+7+dZjcOnN5XjNASvMSl4I6NLpjKVqf3nW+0/i1a3HwxaVkd32+st+tWBWbklKHz4/Mxf44msHcPw7W05LB+c7tp1WetobWpXrf8A8UWQycYu89+ikphXAIvLa/hwn6szO3uVO5VvS747clQi+oq2IKlw8OMPkv+Kdylu6TnmtcbbsrfvO085cMrF/7+rKChFnw0dlHfPnYGaWp25RraDrrTVt9z6Oi0LL912M1H3XLU39k/ue/2JyiArbK+s86nKSDVOxEf0HwuGPQ+wGe8Gqw26+V4NGdKusitXlbBLbvgspU/7/TVNbXZfI2L0p88M/EHSMXni5XX81+6QTKNBpOMZ/TjZWVf+yKDW1TdGBxdnBf+nTy0tiv2bB9VM1BD9Vmr2119rg/WDdvJ1BmO9EftEvbP8PdnQy1qzCO/3W4Prn6rjoutWg+ypjGGoJt1L1lAt1a7N4/fh9Fif4XzZgvb3fIP5WIF2gQez/o9CKvGmLHgdFHnUbXsBTO1I+r0H5j3vknZHMda9fTyADdqKeZWrUfuuIZc3FKR8Z9O2PhZSmnlofKwh0e4IfO3cB7FD6uEOMyfofe3x7v9PpqiJXKcj1Kg6aFzuH7Slv9HTSp3FsNh6Q9uvHj7T9DiCvAB0SS+80IgpADXol9h0Rxld69TlLVHS2Xx4fSnMtASqUyiOVcq23o0jDjfcIrVSD4U3nasovzXKS51/sP0MZhixX//6ITe+mIZ1Tz/+DjYTuAAyRLGf2Fe7DYlAGFwyr5yG+M47nnNy/090L9PWE1ZPLHb///o/+g/0B/26d9B894gns/awfjzz0yOfj+lxwhGsFt97JNs8ney0m+nIebg0Ad4r597/5ss6ODi1aN6b97y/ieo/x+i/AKg1kWDp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398" y="2911643"/>
            <a:ext cx="4171714" cy="344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310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9137" y="1335504"/>
            <a:ext cx="6292516" cy="923173"/>
          </a:xfrm>
        </p:spPr>
        <p:txBody>
          <a:bodyPr>
            <a:normAutofit/>
          </a:bodyPr>
          <a:lstStyle/>
          <a:p>
            <a:r>
              <a:rPr lang="en-GB" dirty="0" smtClean="0"/>
              <a:t>SCOTTISH DANCING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47604" y="2754373"/>
            <a:ext cx="3649683" cy="661204"/>
          </a:xfrm>
        </p:spPr>
        <p:txBody>
          <a:bodyPr>
            <a:normAutofit/>
          </a:bodyPr>
          <a:lstStyle/>
          <a:p>
            <a:r>
              <a:rPr lang="en-GB" sz="3600" u="sng" dirty="0" smtClean="0"/>
              <a:t>Scottish dancers</a:t>
            </a:r>
            <a:endParaRPr lang="en-GB" sz="3600" u="sng" dirty="0"/>
          </a:p>
        </p:txBody>
      </p:sp>
      <p:pic>
        <p:nvPicPr>
          <p:cNvPr id="1046" name="Picture 22" descr="http://standrewspanama.com/images/ScotCountry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153" y="3957569"/>
            <a:ext cx="2533968" cy="166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daman.co.id/daman.co.id/wp-content/uploads/2011/05/traditional-scottish-dan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472" y="3911273"/>
            <a:ext cx="2838409" cy="152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94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9460" y="377000"/>
            <a:ext cx="4394860" cy="1325563"/>
          </a:xfrm>
        </p:spPr>
        <p:txBody>
          <a:bodyPr/>
          <a:lstStyle/>
          <a:p>
            <a:r>
              <a:rPr lang="en-GB" dirty="0" smtClean="0"/>
              <a:t>SCOTTISH DANCES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53305"/>
          </a:xfrm>
        </p:spPr>
        <p:txBody>
          <a:bodyPr>
            <a:normAutofit/>
          </a:bodyPr>
          <a:lstStyle/>
          <a:p>
            <a:r>
              <a:rPr lang="en-GB" dirty="0" smtClean="0"/>
              <a:t>The Gay </a:t>
            </a:r>
            <a:r>
              <a:rPr lang="en-GB" dirty="0" err="1" smtClean="0"/>
              <a:t>Gordons</a:t>
            </a:r>
            <a:endParaRPr lang="en-GB" dirty="0" smtClean="0"/>
          </a:p>
          <a:p>
            <a:r>
              <a:rPr lang="en-GB" dirty="0" smtClean="0"/>
              <a:t>Strip the Willow </a:t>
            </a:r>
          </a:p>
          <a:p>
            <a:r>
              <a:rPr lang="en-GB" dirty="0" smtClean="0"/>
              <a:t>The Britannia two step</a:t>
            </a:r>
          </a:p>
          <a:p>
            <a:r>
              <a:rPr lang="en-GB" dirty="0" smtClean="0"/>
              <a:t>The Sausage machine </a:t>
            </a:r>
          </a:p>
          <a:p>
            <a:r>
              <a:rPr lang="en-GB" dirty="0" smtClean="0"/>
              <a:t>The Highland Schottische</a:t>
            </a:r>
          </a:p>
          <a:p>
            <a:r>
              <a:rPr lang="en-GB" dirty="0" smtClean="0"/>
              <a:t>Lucky Seven </a:t>
            </a:r>
          </a:p>
          <a:p>
            <a:r>
              <a:rPr lang="en-GB" dirty="0" smtClean="0"/>
              <a:t>The Flying Scotsman</a:t>
            </a:r>
          </a:p>
          <a:p>
            <a:r>
              <a:rPr lang="en-GB" dirty="0" smtClean="0"/>
              <a:t>The Cumberland Square Eight</a:t>
            </a:r>
          </a:p>
          <a:p>
            <a:r>
              <a:rPr lang="en-GB" dirty="0" smtClean="0"/>
              <a:t>The Canadian or Highland Barn Dance </a:t>
            </a:r>
          </a:p>
          <a:p>
            <a:endParaRPr lang="en-GB" dirty="0"/>
          </a:p>
        </p:txBody>
      </p:sp>
      <p:sp>
        <p:nvSpPr>
          <p:cNvPr id="4" name="AutoShape 2" descr="data:image/jpeg;base64,/9j/4AAQSkZJRgABAQAAAQABAAD/2wCEAAkGBhQQEBUUEhQVFBQUGRoUFBUVGBcUFRUUFBsYFBUVFBQXHCYeFxklGRQUHzEgIycqLCwsFR4xNTAqNSYrLCkBCQoKDgwOGg8PGjIkHyQ0NS0pLCwpLiwsKSkqLDQpLCwsLSosLCk0LCwsKSwsLCwsLCwsLCwsKSwsLCksLCwpLP/AABEIAOAA4QMBIgACEQEDEQH/xAAcAAABBAMBAAAAAAAAAAAAAAAGAwQFBwABAgj/xABSEAABAgMDCAYFBwcLBAIDAQABAgMABBEFEiEGEyIxQUJRYQcUIzJSYjNDcZHRJFNygZKhsRVjc7LB0uEIFjVUgpOis9Pi8DSDlMKEwzZEdCX/xAAbAQACAwEBAQAAAAAAAAAAAAADBAABBQIGB//EADURAAEDAQUFBwQCAgMBAAAAAAEAAgMRBBIhMVETQWFx0QUUIpGhsfBSgcHhFTIzYnLS8SP/2gAMAwEAAhEDEQA/AKmmJhN04/jD1iYTcTjsHHhGTEum6dEe4Q8YYTdTojUNg4RzbLYajBIYUSS303U47Dx4mGFovponHbz4RNuMJup0RqOwcTDC0WE0TojXwHCE4bYbwwUbSqZ9YTx/GEjMDOIx284kerp8I9whMsJziNEa+AjXmthuHBUKLozCaa/xhWYmE31Y7x/Ew4zCfCPcIVmGE31aI7x2DiYxO+GuShu1KgHZhOdOOwceULNuA7K/85ws9Lpzp0RqGwcoSmJStLtB934RpicywXKK7t+gCZuLxGB1Dh8YfOqApQbw4RFOyJqMRqHGH70gcMR3hx4wxHAfFgtaz2RxYcFuccokUBGOyg/bDvJ+UVMvttDWutSVITRKby1m8tQSCEJVrI1Rkrki7M0opDaLwSXHCoIClBZQmiQVKKi2pIug4wQWdkrLy1FrvuuNXHFtLLDRDRQQ9WXWpS77bq0qF8BJCDXCpgM8QvEUQLTZvHRM8s7A6hMloKvowKF1QSpIJQSQlRum+lYoccMaQNyj1VY1OG3H9sWFlBYTE6+pbi0suqdS1eQpgpdKVqVMvBu/ecADjaEhKlKObNamtA2ayJelyVVStAAvkBSVNKcK7jbzagFIcKWyq7jQEYxzDCLwoFxBZv8A6YJG9pUphQcKazDSYXp6uHCFRIG/rGoceJhnMyBzmsbOMNTQG7knp7I4My3qRZI4bTw4mFDthrLypTjUbfxMOCYxp2XZCErZrI4n7jXXmsEKTXpF/SV+JhEGFZs9ov6SvxMApivR9zdqPXquRqjccAxusRYkljdfdiMzrqOK2qFJfe+ir8IRUYVlj3voq/CIclpWWxu2QxG/XXmk47hKsdViyEvbrG7DEZHXqtxkc1jcUr7m7h69U4fWLp0R7z8YeMLF1OiNQ2nh7Yg37RF06J+6HrFoi6nROocOEHtkLqjBeco6illrTdTojUdp4nnDC0XBROiNfE8PbG3LRF1OirUeHEwwtG0RROidfLhCcUTrwwUa11U9vjwj3n4xwVjOI0Rr4n4wz/KI8J+6OPyiM4jROvlGvNC64cFQDlPXx4R7zz5wrMLF9WiO8dp4nnEWbRHhP3QrMWiL6tE948OJjE2Tq5KFrqlJvLGdOiNQ2ngOccPY92ifefxMM3rRGdOidQ4co0uaUrugjjhWNiBpZGHFFjNxwLskk6lVRiNQ2fxglsmwHJhDjqbi0MLbzjdVJccLirqG2wkKJUo4A0gPddcqNeobP4RYPRZazrc/mUKuLmEqDS1A3Q+2hxTecSO8g1UCOJSRQiNQTi666tuO0DZm7w3/ALRbkZYr0+9VbS2pFTTqEuoutrUsmmBQRm26lxWbbAbva75qSM2Z0aT8tNsJdbolxK7xbuKUGldi6btcVJS+FXRXCtK0grsZy0paYYcnCmSkJJtTb/apLLlSvN3W0kkrN9oD6AOs0LTJ7JGZU40tm11LklZ5aHEJdLpbvIMwlSymjSzcQMVA94gd4Qs5+JSkj8SmOVuQ01Oz12WuutqSpxtxRSErTfDri0m8SU5yZCQTWtNoFYdWrknMyEnJltp10pZcVOgknM37tUtOAnNUCnUkIqlQTVSVDW7ylsaYnHOsS1p5mRdZLyVKS6gsy5U0XUJUlFO+hBCCtJ1gClauLdt6eeWHbLc67KOS5lBRaAUTJ7y3W10UXLuI9orhgaa/EKmPo4IDtawHFtrnUBLTV9LZQoBDhW4A8lSWkgJShSHEkBJIAB2QJTKVZzWNmz+MHnSTbUwAxKPBIdbbQ48hupaaJvhlltNSKpaWLyqm8SnGiYriZdczm3Zs/hDZmGzxT7rQ3Y+LXX9qVaqO9RQxwxG07QYUzqfAPtK+MMpZSzrrTHZTjDkpjEtTg6QkIFntMVRU0xHuuw6nwD7SvjCk26nOL0B3lbVcTzhsEwpNjtF/SV+JhWgqvRd5h+pdB1PgH2lfGMzqfAPtK+MJBOEbuxKBYklqhvO8W8+4XZdT4B9pXxhWWdTpaA7qtquHthspMKSw730VfhEIFFpWW0w7IeLX3Ws6nwD7SvjHWdT4B9pXxhC7HdyLICXt1phw8W4rvOJ8A+0qMhO7GRKBX3mH6k3mO6Yey/cT7B+ER0wV3ToGHrBXcToHUPwjetkzKjFeRpgna+6n2H8TDC0tSfb+yHbl+6nQOo/iYYWiV0ToHX+yE4ZmXhio0YpSElekR7Yy8vwGEyV5xGgdca80zLhxVAKUOqFJjvq+kfxMNyV07hhSZK76tA94/iYxdsyuahGJTF30p9nwhVKAdcNXVLzp0dnwhQPkd4FP1Vh6SRrrNRpxwVPBpgkHWhUYbBEvJTxlnkPIBvJvDRUUKAcSpslCxW4sBZIVQ0IBodUQLs0KjHYNn8YfvTQwx3hs/jHEYcQ6rvfotGztdcKvCUyhlrVDqEdWCZgNh1udcQhwuNCmdDDKQtajRAvF0YNpoBBNZ+RzjSWktvMtJYCsyGJYJCM53yC46upO0nXHmKfmAUj28B8Y6krQKALq1Jw3SU7TwVHEgumlffopKdmaUXp53JBw1q+2ureYIclW1JLNa5u6hSNGuyIB1pmx0NhXUw004X80ysNOuLKSi9mH84pxQqCKOpIujZhFEPWssgVdcIqNalEfeqGElMi/r2HYPjHLPFT99FxE6+aAIoyptZM5OLcAVdpdQXFFThReUoFxW06Rw2CgxpWB6ZaGc1cP2Qr1sX9ezgOJ5wzmZoZzXw2fxg0ocGUDvfojTsdc+6kWmwBq2n8THZhvLzIOFePAcecL15xkzVvmpqlbOHg/ca68FoQpNekX9JX4mExCk16Rf0lfiYDvXovH8vLiNxoao39cWsSS/edzP1ahaVCkvvfRV+EJqjuX3voq/CKOS0rLf2Q+/wBWqSjv6o4juvOLS9uv4cj9S1SMjIyLV+P5eXcwdEw8Y7qfYPwhu/MKunSV9o/GHrEwq6nSVqG8eHtjq2VqFi1NM10vup9h/EwwtHUPb+yJRcwu6nSVqO8eJ5wwtGYVROkrXxPD2wnFW8FGk1GKSrCZPaI9sOOsK8avtH4xwZhWcRpK1+I/GNeatwqgTqnUc2qqgcI11V+JhfrCvEr7R+MJ2y+q67pK3tp584x21vBXXxZq8MtZZAsNxVxIOZbNborrb2xTWSmRblqzAbRVKE0LzuxtB/FZoaD2nUDF9WxZC5uy8w2oIW400kKNaJ7hKsMTQA4bdURNtWoxk9Z6UNJvLVUN3tbrtKqcdVwGBpwokUGrfATt2r6qOyyt6UsKTRLSzTZfKaNIKUqKAcC86SKnGpx7xrsBgb6E0Byfm1OaZU2lRKwFVUV4nERVtsTypl9Tzyr7jhClqJxJ/YAKAAYAACLR6B0gTs1T5lP68Nll2M6rQuBsBPJGeU3SNIWfMKYeYcK0hJJQ02pOkkKFCVA6jwiNb6ZbMOqXe/uGv346y56HvynNqmOsJbvBIulsrpcSEawscK6ohG/5PRH/AO2jh6FXH9LASGUz+eSA4MoKH55Jh0LsoXasyboKVMrUAoA0q82RgdWBg9yl6QJGz5nq7zCysJC6ttNqTRVaYlQNcOEAPQY2E2o+BTCXUMOTrcGGWvRL+Up0zPWEt1Qlu4Wyo6NcbwWOPCKaG3qOyXLAy9R2A+cEkOmKza06u9/ctfvwI9FCW3bfmVhIKFtPLSFAGgU60oYagaGJcfyf9KvW06qehV/qRDdDUsG7ceQCDcYdTUbbrjQry1Qd7Yww3PnomntiEZuGvzkFYWWOX0pZbyWnZVbhUgOVbQ1QAqUmmkoGugffCbElZmUMqpbSAlY0SoIDb7K6VAVd7w5VKTjTEYBXTgSLRaIqFdXSKjX6R2J3oOsB9oTEy8FoQ+G0thdQVhF8lyhxppAA7cYQJq67TBLgXW3wcVUltWSuUmXGHKX2lFJpqO0KHIggj2w2m/SL+kr8TBV0m2vnLVmC2s3UqS3gTQqbQlC/8SVD6oG5ucXnF6au8raeJjPdUOoF62JxcxrjmQmwMZWFhOL8aveYzri/Gr3mKxWRJ/Z3M+4SBMKyu99FX4Rszi/Gr3mFZacXpaau6raeEUa0WlZf8Q+/umcdVhQTi/Gr3mOuuL8aveYs1S9u3cikL0ZC/XF+NXvMZExV4qPmHXLpxHuHwh7LuuXU4jUNg4eyGTywWwc43pEj1m7dPg80Edl2QlxlCi8gVGqjmyo8HKNG2yWYAO3ZZHovHCJ5FKJgt5y6nEajsHE8oYWi65ROI18Bw9kE/wCRUk0zyNHk5jXHwc4h8pJBLKUUdQak6w5sA8nOE4JLMXgD2PRXsXg1IUfnXOI+6Ey65nEYjXwHwjp18AJN9vSFfWeJSfB5Y25QPJGcb3fnN4A+DnGxI+zOaQPY9FzsnaJ6XXOI9w+EatR1yjlSKVVsHOJ7+b6Pnk+5z9yG09Y4U0tQdSSoE3QF6zXAVRzjCE1mqKex6LvYvrWivXKu03ZaxVPMKuuttNKQcCKgt4EHWCKgjgYaWHbMrlHZ6m3UgLFA81XTZcxuuNk7NZSr2g7RA/lp0hSDlkOSyJlBfLTaAgpdGkCgkVucAYqqwLYekZovyy0lbSikgXrriAdJDgIFQaD2UBGIjVL4wzE4/hHDXuddaK1TXLbIh6zJrMu4pOLTgBuuIGFRwI1FOw8iCbE/k/opOzX6FH68Etr5ZWTbEiETLuZWoXgFIWXGHdVQoJoffRQOzYKdF9sS9nT00Zh5IQptKEOBKylZC61TRNRhjiBE2jRVpOKYZBLcNGmnJNOmO3ptm1HUszUw0gBuiG3XUJFW0k0Sk0GOMB7GVE+afLpvV88/xPmi85/KqwZhwreMs6s0qpbC1qwFBUlvhhCTds5PVACJT/xj/pxT3A/+oMkUrjRoPkgnoCRS0n6mtZc8fnWuMb6YLcmmrWKGZl9pGZbNxt11CamtTdQaVhLoyt6XkrSfdfWGmltLSg3VEEl1CkgBIJGik+6LBtDK6wn15x5Us4ugTfWwtSqDULxbrSOYnjBWyKSOgc01GeCpAZTT17/rZvVX0z/E+aCroKB/LLpJJJlnCSa1JK2akk6zB+m2cnq9yU/8dX+nAJkFbEtJW0++4sNsKQ8ltV1V2inUKQAEgkC6nhsgr5mHwhMuhlc0kMNBwVkZbdJyLMmEsql1ulTYcvJUlIAKlppiNeh98A+UXTc8+2USzXV7woXCq+5Q+CgAQeeJ4UOMRXS9lCxNzTb0s4HUBpKCoBSQFBbhI0gDqUPfALKTGcJGAxprrrgZhnewvYPDWmYz+FJG8x9HimXkfsUpthSaHaL+kr8TDJ2cuqphx1x11++4cALxJ18amOf4203dpTDmOq1O/tpW+fM/9U4AwjKCE517NUGB7vLvJCv2wgq0NeA98XH2VapAXNblxHXgsx07nOJDjmd/EcE6UIUl976KvwhJpd5NcNmHtr8IbM2lSuA1Ea+McM7OtEpusGPMdU7Z7aGsul58zr/xTmkdUEJSLmdNMBr56gT+yE3J6iqYauMW3s60PdcAx5jqg2q1bQi6479/LgnMZDTr/Ie+Miv4+fT1C671/sfP9KWcyMGaR2p7y9zk35oN8n8igZZrtT3fBzPmiIccVmkaB7y9qeDfODfJ51XVWtA93inieceSt9rn2Q8W/hxXTY8f2opvIoXl9qd3c5fSgfy1yLF1rtTrVuck+aLBbdVfXoHd2p4e2B7LV1V1rQOtW1PBPOE7Ja59u3xe2iJJH+N6r2ZyMFxvtT3DuedzzQq9kYM+ntT6vc8qPNE5MuKuN6B7h2p+cc5wo64rPp0Drb2p8KOcbfep/q101Qdn8qiP+ZIr6U/Y/wB0ISuRQuJ7U6vB/ugskW1vvZpCaEaS1EgpQnYSAcSdg247ATBMJGVkmwXCnDAKc0lKI8KafckRm2Oz2y0Mvlwa3U0Xbi1uC885TZGDrS+1O7uDwp80MbQsPMuuALJqpZ1U2kcY9CC3LKm3MyosKcNAEuNltRJ1BBcSkk+w1gF6Usg0yyetNLAQolKm1nSCl1NWycVDXVOsa8RWno42TxhpDw4AaBEsTWPtDWuG9VXJSWj3tvD2c4cdT5/d/GNyfdPt/YItzomyLadllzMy0hzOqoylxIUA2ioKwDtUq99SBxhmSWaSZwB9AvTvNlsdla97a1yFT1VLoku0VpbD+znCyJLHvf8APfBz0oZKCSnr7SQll9JUgAUSlaaBxAGwd1X9vlAenXEtFplDqV3DcFmtgs8r4pA3M1zOvNNTI4DH7v4wlMyWiNLbw5e2Lz6Ksm5WZstpx6XZcWVuAqWhKlEJcUACSOAimbQFCfpGCsllZI03s+AQWR2eeaQhuQ1PAa8FwJPn938Y5fktE47OH8YdbIuboxyblZiymXHpdlxai6FKWhKibrriRUkY4AD6oWhlme7+2XALc7RNmskYvMrewzOnNUOiRFwVOFTrr+ysL2TIIvHV3h4/3YLelvJLqD5LQusvG+3TAINRfbHsJqBwUOEBuS1mvTMyhhkkuOLCU4mg1lSj5UpBUeQjRlhnnszn/wCx9gvEdotYZAYsiG7z9965mrPRfGrUPH+7GpaQRnBq2+P92PTEn0dSDbSEGVZcKEhJccQlS1kChUpRGJJx+uPLTN7O947dsXHZ5ZLM5rTlT1r0SDo3NbQndxUxbUgioxG54/AnywxXIIodX+P92Mtq9UaR1I2+RMMFlVDpH3w9YbBaNk/5uK5aDr7ohlJBGaGI3fH5vLEW3IIx1f4/3YVlb2b7x3dp80Rbd7HSPvhPs+wWjbFU0HHH31Kn7DkEXjiN7x+E+WGsxIIzh1ah4/3YTsQqvHSO9tPhMNJgqzh0jq4xdmsFo7yOalDeOPvwS3VU8v8AF8IyErnmPvjIP3aXiu/v7oyXbjGaR2qe8vjwb5Qb5PW8x1VrtU93nxPKKTcabzSO0V3l7nJvzQa2C231ZrtFd35vmfPHirfYI9kMTnpz4LSa41Vht2/L319qnd48PZA9lrbzBS12qdauPBPKIhttu8rtFbvq+X04H8s227rXaK1q3OSfPCdksEe3bifLhyRJHH2UrM24xcb7VPcPH5xzlCkxbrGeHap9Xx8KOUA0y23db7RXcO551+aFJhpvPJ01er3PKnzRtdxj1O/dx5IN4r1DkFdEj1gn0ylvKV5ASlA9gQgH6zAw7lUw+rOrdReUOeiNiRhqiZ6Kp5D9lJZrUslyXcGo0qVJNOaFp9xitrSsDqbhZdUoKRgDm8FJ2KSb+IP8NkA7Ss4dBGwEho0/K6Yc9VH5XWpLOTLgLiCCE8fCnlDHKa33ZlaU54vJYSppJUa0AJpWutRATVRxNBU4QN5StN9aX2it3c8o88TE/k29KG862tKX7zrZWm7eSSeZoaUNDQi8MMYZs0IhYwtJOGRy3LuKQtlaQN+7A/lJ5L2U9OPtS6cC8u6TgbqKVWv6kgn6ovjpAyj/ACRZ6EyoAc0GmEGhAQ3QqJB1i4LvtWIF+gbJmjbk6sYrqyxXwJIzqx7VAJ/7auMT+XPR09acwHOsIQ2hIQ2goUqm1RJCqVJ+4DhGtKTUuaBU6IveBMWCUm6BvNfx+E7yskU2xZGcYxUpAmGNRN4CpbPMi8j2+yPPaC5XZ90ej+j7JV2zJdTDjyXkXytq6kpKAvFSMSai9pDmpUVF0nZM9TtBRSKNP1ebpqBPpED2Kx9ikwCY3Reug8wgRTPZIwNqRUZGm/kVZvQt/Q7NfnHv81Uef7TLlVau+rhzi/8AoW/odn9I9/mqig7SSaq+mr9sGa+7I3AHmrZK5jnEA4g5Gm8Z4Fd1cps+6L76JFlNhsHaM+eVQ86Yoe7hF79FP9BNex//ADXYXgfeJwA5LU7Ulc9jbwP3NfwFu2ZJrKKxkqaoFOJDrX5t9FQW1H23kHka8IgOg/IQyjTk4+kpddqhtKxdLbSTpEg6ipQ9yRxgb6Ecq+qzHVHTRqaNWq6kzAFKf20gD2pTxg46XcseqsplmiM9Md/yMVoo+1RBSOQXyh2+4tLG4jTisJwu4n5VFuTtvJnWVPNiiM442g+JLSii/Q6q0J9hEeVmbDczupe3cVHoLoVVWxmv0j3+YqPOrM0rO91O2OwyV0L7gO6tPugSk3cNFJW1YblRgvc3FeBMMF2G5Q4L+wqHFtTSqjRTufqJ5wwXNKodFMOWGK1bJ+B+A8EFt/5TopmVsNzNjBe7uK80RbdhuY4L+wqHspNKzfdTu/8AtziLRNKx0Uwp2fDadscD8+ypt/H9angpexLDcvHBe9uK8JhrMWG5nDgvUNxUd2JNKvHRTvfqnnDWYmlZw6KdQi7NFau8jA5/NynivH9cOCV/JSuCvsmMjjOngIyO6Wjiqq5NXFt5pGgvvL3xwb8kG1guN9Wa0F935wcT+bjlzJ9jNI7Id5e1XBvnBvk/k7L9Va7Id3irieceOt9ui2QwOfXitZrTVCrbjd5WgvZ6wcP0cD+Wbjd1rQXrV6wcE/m4tZvJ2Xvr7Ibu1XD2wPZa5PS91rshrVtVwTzhKyW+LbtwPwc0SRp9lVM0tu43oL7h3x41+SFnlt59Ogv1e+PCnyQXTOT8vcb7Idw7VfOOc4VdyfYz6ezHq9qvCjnG336LQ7/fmg3SpWw8oV2dMl+XQpSV6L7KlghxIOBBCRRYqaHmRqMWhKZUWZazaQtTZVrzT9GnUE67tSD9aCRzgd/m5L19EPer4w2YyXllNpqyk4bb3xjIg7cjYy65pI+cUUxVxRKcl7FkXesrEshYoQt52/Qp1FKXFkVwFKCsBWX/AEjs2kRJSoTcLiUqmXqISlVaXkXqFCRU1UaEiopjiOZR5Ny6ZlYDSQBd1XhujnENb0o0y8sJTdBKyQKneUK4mNyG2tnDWxtOIXMbXiRpaca/M1dVuZVSln2XmpJ9pakIDDIacQtQJFM4bpOIF5VTt9sVL/O+d/rk1/fL+MDki8m7t18PZEtZVmuTayiXbW6sJKylAqQkEAnXxI98MWhsweQAcFr2SAsivG7jjjdPunUj0hzzEwlwzMw6ltQUptbilJWgEXkkHDEVEWp0iTklaNn3mplhTrQzzQzrYWQRpou3q1KT3ddUpiikOpzihjU4atuESdqWI7JLSmZaWyVAlIUkYgYEggkf8EFlDwLpach7LOO1bO0in9tW6q4OiPKKWZsppDsww2sLdJS462hQq4oglKlA4jGHrljWCdapLE1/6hOs/wDciljk2+VS6cyu9NC9LiiRnRQKqkk+Eg48YeT3RvPpbvGTeoMTdCFmnJKVEn6hFsLi4AtQnCRsjgCOYcMeGasrKiy7ITJPqlzKl1Lai3cfCl3tl1IWan6oX6M8oJZqxmm3JhhCwH6oW62lYq66RVJVUVBB+uKUvpHEHUcKQm+4i6fZwgbC+/gxastkmdFRz60xxcDu5pBx0hpKklQUlQUkgmqSDUEcCDDiZygdnppb75KnFlNSBQAJF0BI2AAaoQbmEhAx2nXh98ObJnEXjq7w2n4Q3JK+CF1G43jmOSwLbJIXi/Q4Ny5DTBXN0P5QyzNktIdmGG1hbpKHHW0KALiiKpUoHVFAsq7XUdsP5mZbv7NQ2/wjctNozg1bdp+Edx2mRlmc9ozp6V6pR0hc3Ldx6JG2lYjA6kfqJhgtWBwMEFtTiKjVqRvHwJ5QxXNox1e8/CHrD2hNsn+H04FU1x09+iyVV2eo7v8A7RFoVrwMEspON5rZu7T5uURjc2jHV7/4Qp2f2hNtj4fRU12eHvqeC5sRWkcDvfqmGswrtDgdQicsOcReOre2nwnlDWYnEZw6tXiPwi7N2hN3keHfope8Rw9+HBMa8jGQ660jj95jI77zL9PoqqdPfojBbas0jS3l7o4Nwb5PNq6q1p7vhHExVTmWac0jsld5e8ODfKDbJ/LVIlmuyV3fEOJ5R8/t9ln2Q8O/hxW02TH9IrbbVfXp+HdHCB/LVtV1rT2q3RwTGN5apvr7JW7vDh7IH8tMtE3WuyVrVvDgnlCdksk+3b4fbREkk/G5cTKFXG9LcO6PnHIVebVn06e1vdHhRA5M5ZpuN9kruHeHjc5Qq9lknPp7JXq94eFHKNvus/066aoN/wCUVxZtVe/t8IhGUbVcTp7PCIhf57Jr6JX2h8IRlctU3E9krV4h8I8yLJPT+vsmNph+lFZTtq60vT8O6PCmIHKFrt13qKxXsA3lRrKbLRPWl9krUneHhHKGs5awmHXVBN26pYoSDtJj09kgmjDHEUw4cNEWwuDrQ0HXRNZNpN04DXw9kWfko/8AkazEzmaK3px1FEBJJEqg1JFNpTfUObiOEVnZ6kVTnKlu+M4EEXijC8E1IFaVg7t3pTmVu/I3DLMJSlKGrjKiAkazVKvZQGlAI2XPuyOc4rbtED7RFHFE0UpUnLkKqK6T8m0y0/nWwMzNUfbUBQVUUlaR9ZvexYiyct2mrTffs1QSmZabTMyizvlQIcRX6hXkoHciuLVy969IFicCnJpp3ONPpDaQUVFUrApTAqGA3UHZCeV+WHWrRROyt5pbYRcv3a3kVrW6SCkg0IriCRBXyUz4eSxXRSFzBSjhhzIKM35com8nErSUqQ1dUkihSpLKAoEbCCKQHZUZTzUlakw6w84CiYc7MrUptSQo6CmyaXTqpTDZSJe3ekxuZnbPmsy4kSt9TqKoJJWkCjZvYgGuukcP5a2UH1TXUX3HisupDriM2HSb16gURgdWBpwiVvOFDvXEUZYXNeypp5Gq30t2c2ifStKAkvNJdcTQYLJUkk8yEivOp2wDPNC6cBq4RK2/b6519T7pF5dKAd1KRglKeQH7TtiLeVonEaoRvuMtRXNe0ggEVlDH0JAx8kwmW0hnUNf7Ya2SBeP0hEjcSpsAkUrzP3DGFLJs9q8dJPeG6v4Rsm1bOzOBbXxHPkF4HtctbOANG6KCmrt8ewRkvdzg+uJWas9q+NJOobq/hGS1ntZwaSdu6v4Q0LcO5nwDNZF8XPtqE2tqlR/Y/UTDBd2hgjtqz2qjSTqRsX4E8oYrs9rHST9lfwg9htw2T/APgKtrx8ok5Wmb+z/7RGIu4wUylntZsaSd3dX5uURbdntY6Sfsr+EKdn20bY+ALlrxj+tSkrEu3j/a/VMNZgJzh9kT9iWe3eOknbsX4TyhrMWe1nDpJ1DdX8Ilmto7yPAM1d8Xj+uCjKpjIcdVRxHuV8I3Bu88FdQmhmUloUaRoqUVYuYBVwDf8pgvsK0mxLNjNowHF3ifNAiwtObc7I7u1XGCKxlpzCOyO3eV4jyjFlszJW3XE65p8Gilm7UavK7NGza7wp4og8r59Cg2A2jWra55eKodsrTfV2R+0rnyiMyjcTVvsjvbyvLygcdhjjcHgnDirLyVEzcykBCc0iqU0OLmBKlK8fBQhxnAt5BQyFXrlAnOkm6Eg0SFV1gwR5E5DG151TYQW2W6KecqSUpIwSkHArVQ0rwJxpQ3o/NWZk9LpTRDNRopSCt90jWTTSVjtJoK7IZ2Y+Fc1VUzNWgVOSykJGsqRMJHHWTDCVtNu4OzRqprd2YeKLblumaQWu44HmUnC+62M3/aKFKoOZFIiukzJaRRLGaauNrVQpS33H72NUpRhWhvXhhx11hL+Oi1Pmu75VG29MJXNLutoPd2uDUkV1rjlMy2pTisEAqURS9iDWh0iSNcekuj2ZS3YjDq01CGVrVQAqIQVqIFdZoIgE9PlnEVzE1/dNf6kPRxhlAK4DVU19x17RUfJBsJ7x18odtMoUFUNbovK1CiQQK+8iLC6Quk6UtKQLEu28hZWhYLiEJTRJNcUrJ+6DnolbBsJioBN1/Gn512Lc4yOJvH06JqLtN7Bca1tBw/a88pbQFqNTQg8I2lxoHvH/n1QY9CzRFsNg4jNO/qjjEz/KKZ+USl2g7NzUPMjgII121IvONMt3RLC03iJC0YGvrVVqtxoUF48P8AmEcvtIKRQnXyiNeYVe17efH2RZnQS1//AK2OI6u7+u3xiy648Frj6KSWispIAxw+eSEVMoCEqJN1VQDhiU0r+sPfCD5bunS2RZH8oVr5RLkYDNL/AFotR21mpKzEzDqSpDTLalBCQVEFKE4AkA4njARUGt44cuic/lJHVbdb5HqvL8pJ54JbYC3HSTdQhJUo0xNAkVOAJ+qJCSySnWiVOS00hN4YqacSNfEiLqsvpvs511KLj7da6a2k3RQVNbi1HVygztBhE9K9k4kpWApC0kKSaGoxGyopDj5mujuObWprU8eVMEg8CVwJwGAw4LyvM5Mzd9PYTGmBd7NzSqaC7hjjGS+TU1nD2ExoVv8AZuaOzSwwxwxi38sLVSz1VvOBLyA2kprpBQdIIixMr5hDUk8pakoFKVOAqSKRBambEx7MevVW6ygUZXNea7RyTnXQlTctNLTo4pacUMEAHEDYQR9UMzkZPG8BKzZIpUZl2oriKi7wj0PYGUUuLOweRWjlMdt5UTeS03es9hxaq1aStSjtwqSTBYLYyNhAjGPPrxXDoLjiF5pTkxNtoSFsTCCbtAptxJNKg0BGOse+IxGS03VY6vM1TUqGbcqkDWSKYR6Cy0ygly/Lds3rO3zIhl+X5frU92zfo3tvNMLw2pkLy4Rg+fVGZYjdrjjw4qlrIyfmU6SmXwklQCihYBN04A0pXVGPZFT5XUSk3SnzLv7sWzM2/L9Ra7Zv0rm3yiLJayilro7ZvUNsXDaWNkv3B69VzJYyzEV37l5X/mjOf1eY/u1/CNRe384Jf55v3xuO+8s+geqHsToVUDD4zbmkN3aOJgksV9OYRpDbtHiMDDEsM25r3d5XE84JLFlhmEa9u8rxHnCqtOGX05xekPeOJiLymfT2ekN7aPLEixLDOL1/aVxPOIvKaWTVvXvbyvLziKK2eh+TCbPLu8+64tR5IOaSK8AG/vMVPlLbxm388tQqtSqCo0UBVEJHIJp9/GLL6FbXSqWelSdOXcUoDaWnjfSocdMrHu4wB5e5GmRfAuqzKlqU0uqrtFG8EE1wUK0ptpWIoncy4lSVAlJwO0cIRl3gGAi/VKApKAVVCQVE0SK4CphV+XSEnXqO8rXwGOMPZzJN2XlkuOIUlKwTQqVVFSSkOCuiSKGn1a8IiiPsgZfO2KyitL7S0110vKWK89cBU30AKXT5akUFPQk//bBfkYSmwWykkEMOEEEggguUIOsHnFFzuV08il2dm9VfTun8VRFy+lMUSZYdFJsuVzxmQ7pJbuhu53rxrW+eHCLL6Jf6CY9j/wDnOxRicrZ1xFHJqYWNdFuLUK47CYvXoocJsNkk1NHzX/vOwvHS8aJeItvm6qt6Hf6Za/RO/qiJj+UL/wBRKfo3P1kRH9E1oOO2w1fWpVGndZruiJjp7tFxp+VuOKRVtytDSukiCWfIKR/4lT7x0vr/AGxY/Qh/S3/x3f124BnsoH73pl6/FziwOhmfcdtbTWpdJd2lTXfbjl1NoPm5TDa+ad/yg/TMfol/rQbZcf8A467/APzt/wD1wI9Ps+4hxlKVqSktLqAcDpDXBlli+pGT7ikkhQl26Eax6OIM3LoZv+blRWQBR19rOILiaLqgG6ToK2jVx+qLkyAnQzPOyraFIZcQZhCFKKri0lKV3SQKBQWD/Z5xVfR/bEwqfaHWCjBektd1IohRxJwEXdkpZj6n1zMwu9oZpjGtUEhS16hgSEgewnaIJvHJNRU2P3+YIE6Y0NItGXq0StYbN8KIAo6U4ppwAi08pLCROyy2F4BdMccCDXYRFX9LU24ueYzb7eaGbSUBxN4qDpvVTxrh9UH3SKXBZ7pZezC0lJDl/NUxxF4ceEcimKbferGAcaflN7P6N2GpbM4k0UL15Y7xJ7tecTEnZolZBLJ0w0zcNNG8EpphrpWK1sZibXJZxVoVVRZr1s1wUoD8IsLJt9a7LZUpdXCwklxSq1WU95SzzxrFtpTBDmDw/wAZqqoyympbPS3yVzWfWq8SPLDNU1Ldanvkrno3vWq4p8sTuWTk3npb5YzrPrUeJHlhoXZvrU98sZ9G961HFPlhc5rYYfAOWp1Q9MzUt1Br5K56Vz1qvCnyxYzU1LUHyVzZ61X7sBUw7N9Ra+WM+lc9ajwp5RYrTk1QfLGdnrUfuxbEOc4Dmd5Vf9alv6q5/eq/djIkM5N/1xn+9R+7GQRKV+XiqlYmX82vtBu7Rx9kEVjTL+YR2o27R4jygKYaObcwO7sPGCKxmjmEaJ27D4jBlmqYZmX76u1HvHE8ojMo5l+rfaDe2jy8o2y0b6tE+48TEZlG0at4He2HyxFE7s7KKakZ0TDLib6cCCapWkgXkLApVJoPcCKEAxeVhdMchONBM2Uy61Cim3heaVxuuUukfSoY82zzRzisDs2HgI6W0bjeB27DxERReqzlFZLHaJelARjVotrX9Qbqr3QEZb9JSpttTMpoNGoW4ugW4BsSnG4mo24nltrZ1k0VonUdhjiWaN3unWdh4mIorbyI6RLPl7OYlpmYAcSgpdbLbqtalEglKCDgoe+McynyaPeEqf8A4zn+lFETTR60vA+4+EQwRQJxB28uHKCxMvuorpVXDl9btiuSJTZ4Yz99FM2yttVypvaSkAU+uJvo26QpGXshth5+462l0rRcdN0KdWoYpQRqWnbtio8ksmH7QXm5ZpSyO8qoShAJNCtZFB7NZpgDFpWX0DuJQvOzKEqcQUUQhSwmpSqt4lNe7wGuBGMNd86oQb4iRT16II6Mso2ZS00PTK822ltxJUQpWKgABRAJ+6LhmOlexXCM5MNrI1XmHlU9lWorPKToXnJVClthMygAk5okOAcc0Rj/AGSTyislqTeOB9/8IJBCHENr7dVI23Rd69F6UV0l2F86x/47n+lAVZGW0i1lE/NZ1KJVTJQhYbWElRSyKBCUXhihezZA9kx0PP2lLJmWnWUIWpYCVld7QUUmt1sjWIgcocn1yEwuXfTRaNoOitJxStJKcQR+0axFPY2uB+ea6lAac/fojDpoynYnlsOSrmdRm1ovBKk6QUCRRaQdRHviwGOk+x1yiGZh9Ck5tCHELaeUk3UpqCM3Q4j7oqLJ3J42iWJZpSULOfXVZN2ic2T3Ukw2y6yOXZbiGnlIWpaC4C2TQCqk0N5IxqkxwGCvzquAKGuvPornyfyisBT6UyiZcvmtzNyzgXgCTdJawwB2wTZTWi4JRam7zdaJCzQLF40JQDWhodZ90eeuhuptiXCCEqo7QqF8DsnNaQRXDnF9ZZsv9UV2rXeR6lXiH52CTMuYcEzGBfaq4yjyQbSmSUjOKUEtnXer2hJwu1MWBlNPy1oyUwylalXACoBK2yKKA1rSNsQZZfzsh2jXdb9Ur5w/nY4bZfrP9o1qV6pXzv6WFRgKJ51XODicuqeZP5DMfk7DOVo5QXhrvK8sTmSUy0ZJqUJWFoZS24koWCmqaUvFN2tOcZkezMdTR2rWtfqVeNX52HUky/n3+1a1t+pV4P0sEaBRJzPc55qd6DctMh5cPy2Lms7w8SPLDL+ZEv1qexc9G9vDinywQ5aMv5+W7VrWfUq8SPzsMsy/1qe7Rr0b3qlcU/nYGWiqeZM+4Md35Q3M5ES/UWsXPSubw8I8sWQ1kNL0GLmobw/dgLmWX+otdo16Vz1SvCPzsWQ0zMXR2rWoepV/qxbGhDtEz6DHeVXX8yGOLn2h+7GRJZl/51r+6V/qxkd3QlNs/VUGxZT+bXpJ3dvP2QRWNZMxmEaSdu3zHlDJicGbcwO74eJ5wSWLOjMIwO3w+I846QlGs2TMX1aSff7fLEZlJZL9W9JO9t+jygqYnRfXgf8ADxPOIvKWdFW8DveHy84iiFJ6yn84rSTs28hyjpdlP3G9JO3bzHKJOenBnFYHZ4eA5x25OC43gdvh4jnEUUs7ZMxRWknUdv8AtjiVsmYu95Os7eZ8sTT06LqsDqPh4e2E5WdF3UdZ8PE84iiDJqyX+tL0k+/yjlEbKWA6+80xgXHlpbRjgL5ABOGoYk8hBRNTg60vA/4fCOcOejkpNsySlFIF5aQCRevZpy6btdVSMeMWDQqjkrieclcnbMAQmqUUSlIoFvvKGKlK4mhJOwDDUBFWPdJtozCnViYzISgrQhpCAkEKQBUrSpSsFHWYMenCRW4iVIUhKAXAb6ggXyEXdes0C/vitbMsk3X+0Y9CfWo8bcKSPcHUCTmkeH0CPOj3pedcfRKz91RcIQ0+kBGme6h1I0cTgFADGgIxqIrp0yDQ2tM8ykJDqrkwBgM4QSlyg2qAUDzAOsmAZ6yV6NxbRXeSEBDiVKKyQE3QMa1pF8dL7QVZDySUglTV0rISLwcSdZ5BUHs7yc0WN7nMNc0j0K4WM19N7/NXCHSfkgi1ZJEzL0W62nONKTjnWVC8UDjhpJ51G9DnoaRSx2xUGjj+INR6VeowM9DWVJZV+T33EKBquVUlYVxU4zUfWsf2uUQ0OBRpKE3TvUB0Qs3bRlfoTX4Ihf8AlBMXpxj9Af13IOEZI9Vtth5pNGHUzBNNSHVpSopHAG6pQ/tDYIFenORLk0yQttNGSNNaUHvL1A7IGahiC682Om9AXRa/1a1GHbt67nNEGlatrTw5xcGWWXlZRXYK7yN7zDyRVvR7Z7iLQaUh5hKhforOowqhQP3ExY+WDk31RXyxnvI9ajxDyx3ITT7LSsLQ6hdrqVEKy67WQ7BXdb3/AM4fLHDeXWM/2CtSt7879GEVOzedkPljPdb9aj5w+WOG3Zus/wDLGdR9aj532QCpWtcZoPM6owyPy8+Rt9grWvf86vJDuTy77d/sFa297yfRiJyScm+pt/LGdavWo8avLDuUcm8+/wDLGdbfrUeD6MFaTRIyRsvnAZ6lReWmXfby3YK1nf8AMjywyOXXyqe7BXo3t/mnyx3lk7N56W+WM6z61HiR5YZl2b61PfLGfRvetRxT5YGSaptkbLgwGWp1SEzl18ga7BXpXN/yjyRZDWXmA7BWze/2xV8y7N9Ra+WM+lc9ajgnlFitOTdB8sZ2etR+7HTCUO0RsoMBmd5Qx/Pn8wr7X+yMhtnZv+uM/wB6j92MjupSezZoPMoCYnEZtzTTu7w4+2CSxZ1GYRpo27w8R5xWLGazbnf3fDxgisYtZhHf2+HxGCpJGLM6jOK00faHE84i8pZ1FW9NG9vDy84iGS3fV3/8PExGZRlqrff3vD5YiilJ6cRnFaaNm8OA5x05OIuN6adu8OI5wKT2aziu/s8PAR05mrjff2+HiIiitd6dRdVpo1HeHxhOUnUXe+jWd4cTzgYdLVFd/UfDCcqW7u/rPh4mIon01OI60vTR9oeEc4HXrQU0608yoX2ilxCgagLQbwrT2DCG81m+tL7/APh8IiLUoXdCtOdNeEdsYXGg+YKnCoXqSRnpXKKzaar1L6QRnJd4fA1odSgeZEAK+h6cZU8lstupW2UIUFXDUqQReSru4JOon2xVdgWxMSjgdl3VNOAUvIpiKnBSaUUORBEWVZfThaBQsLbllltF+8UrSTQpTiErpvbAIC6G8cQgPDHnxZosyC6I+qPJmJtSVuoxaaRUoQrYtSiBeUNgAoDjiaUEumjLpE26mUYUFNMkqdWDVK3cUhKTtCQVY7So8IH8pOlW0J1BQpxLTZFFIYFwKHBSiSojlWh4QCKWq8fgILDE68GtCgpS6zJemuhf+hmv0j/+auKBS4pJSttRS4hQWhQ1pUk1SRzqBExk90tTtnMJlmAwW0qURfQVKqtRUakLG0nZAwhxVP4CBTQSCmCq0jxChyXqTIHK9NpyaHsA6ns30DddSMaeUiihyNNYMVj0+/8AVs/oD+u5Adk5lVM2WlL0spNXc4hxK03kKCCgpJSCNIXlUPmPGGOWOWMxaS0uTGbCkIKBm03RTSViCTjUmI5jnNpRW9wc2m9Ouj9SBPtZwKKNOoSQFdxVKE4a6RYWWD0n1Reg/rRvo8Q5QCdCtTbUsDQjtdg+Zcj0HloynqisB3kbB4hHUsRaKHRaNjfs6N46ql1vSedkOzf7re+j5w8o5aek6z/Zv6lb6PnfZFjloZ2QwHdb2D5wxw20Kz+A1K2D52Fri1O8DQ+fFD+SL0n1NvQf1q30eNXKHko9J59/Qf1t76PB7IPcj2U9TRgNa9g8aodSTKesP4DW3sHggrWYJGS0i+cDnqqZyyek89LaD+s76PEjlDQvSfWp7s3/AEb2+jinlFpZaspz8tgNZ2DxIhlmh1qewHo3tg4pgZZim2WgXBgcteKqqZek+oNdm/6VzfRwTyixmnpOg0H9m+j4RqZaHUWsB6VzYPCIslllN0YDUNgjpjEO0WgUGBzO9URnpP5t/wC238IyLEzQ4D3CMju6lO8jQ+a//9k="/>
          <p:cNvSpPr>
            <a:spLocks noChangeAspect="1" noChangeArrowheads="1"/>
          </p:cNvSpPr>
          <p:nvPr/>
        </p:nvSpPr>
        <p:spPr bwMode="auto">
          <a:xfrm>
            <a:off x="6673932" y="877571"/>
            <a:ext cx="2681061" cy="2681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AutoShape 4" descr="data:image/jpeg;base64,/9j/4AAQSkZJRgABAQAAAQABAAD/2wCEAAkGBhQQEBUUEhQVFBQUGRoUFBUVGBcUFRUUFBsYFBUVFBQXHCYeFxklGRQUHzEgIycqLCwsFR4xNTAqNSYrLCkBCQoKDgwOGg8PGjIkHyQ0NS0pLCwpLiwsKSkqLDQpLCwsLSosLCk0LCwsKSwsLCwsLCwsLCwsKSwsLCksLCwpLP/AABEIAOAA4QMBIgACEQEDEQH/xAAcAAABBAMBAAAAAAAAAAAAAAAGAwQFBwABAgj/xABSEAABAgMDCAYFBwcLBAIDAQABAgMABBEFEiEGEyIxQUJRYQcUIzJSYjNDcZHRJFNygZKhsRVjc7LB0uEIFjVUgpOis9Pi8DSDlMKEwzZEdCX/xAAbAQACAwEBAQAAAAAAAAAAAAADBAABBQIGB//EADURAAEDAQUFBwQCAgMBAAAAAAEAAgMRBBIhMVETQWFx0QUUIpGhsfBSgcHhFTIzYnLS8SP/2gAMAwEAAhEDEQA/AKmmJhN04/jD1iYTcTjsHHhGTEum6dEe4Q8YYTdTojUNg4RzbLYajBIYUSS303U47Dx4mGFovponHbz4RNuMJup0RqOwcTDC0WE0TojXwHCE4bYbwwUbSqZ9YTx/GEjMDOIx284kerp8I9whMsJziNEa+AjXmthuHBUKLozCaa/xhWYmE31Y7x/Ew4zCfCPcIVmGE31aI7x2DiYxO+GuShu1KgHZhOdOOwceULNuA7K/85ws9Lpzp0RqGwcoSmJStLtB934RpicywXKK7t+gCZuLxGB1Dh8YfOqApQbw4RFOyJqMRqHGH70gcMR3hx4wxHAfFgtaz2RxYcFuccokUBGOyg/bDvJ+UVMvttDWutSVITRKby1m8tQSCEJVrI1Rkrki7M0opDaLwSXHCoIClBZQmiQVKKi2pIug4wQWdkrLy1FrvuuNXHFtLLDRDRQQ9WXWpS77bq0qF8BJCDXCpgM8QvEUQLTZvHRM8s7A6hMloKvowKF1QSpIJQSQlRum+lYoccMaQNyj1VY1OG3H9sWFlBYTE6+pbi0suqdS1eQpgpdKVqVMvBu/ecADjaEhKlKObNamtA2ayJelyVVStAAvkBSVNKcK7jbzagFIcKWyq7jQEYxzDCLwoFxBZv8A6YJG9pUphQcKazDSYXp6uHCFRIG/rGoceJhnMyBzmsbOMNTQG7knp7I4My3qRZI4bTw4mFDthrLypTjUbfxMOCYxp2XZCErZrI4n7jXXmsEKTXpF/SV+JhEGFZs9ov6SvxMApivR9zdqPXquRqjccAxusRYkljdfdiMzrqOK2qFJfe+ir8IRUYVlj3voq/CIclpWWxu2QxG/XXmk47hKsdViyEvbrG7DEZHXqtxkc1jcUr7m7h69U4fWLp0R7z8YeMLF1OiNQ2nh7Yg37RF06J+6HrFoi6nROocOEHtkLqjBeco6illrTdTojUdp4nnDC0XBROiNfE8PbG3LRF1OirUeHEwwtG0RROidfLhCcUTrwwUa11U9vjwj3n4xwVjOI0Rr4n4wz/KI8J+6OPyiM4jROvlGvNC64cFQDlPXx4R7zz5wrMLF9WiO8dp4nnEWbRHhP3QrMWiL6tE948OJjE2Tq5KFrqlJvLGdOiNQ2ngOccPY92ifefxMM3rRGdOidQ4co0uaUrugjjhWNiBpZGHFFjNxwLskk6lVRiNQ2fxglsmwHJhDjqbi0MLbzjdVJccLirqG2wkKJUo4A0gPddcqNeobP4RYPRZazrc/mUKuLmEqDS1A3Q+2hxTecSO8g1UCOJSRQiNQTi666tuO0DZm7w3/ALRbkZYr0+9VbS2pFTTqEuoutrUsmmBQRm26lxWbbAbva75qSM2Z0aT8tNsJdbolxK7xbuKUGldi6btcVJS+FXRXCtK0grsZy0paYYcnCmSkJJtTb/apLLlSvN3W0kkrN9oD6AOs0LTJ7JGZU40tm11LklZ5aHEJdLpbvIMwlSymjSzcQMVA94gd4Qs5+JSkj8SmOVuQ01Oz12WuutqSpxtxRSErTfDri0m8SU5yZCQTWtNoFYdWrknMyEnJltp10pZcVOgknM37tUtOAnNUCnUkIqlQTVSVDW7ylsaYnHOsS1p5mRdZLyVKS6gsy5U0XUJUlFO+hBCCtJ1gClauLdt6eeWHbLc67KOS5lBRaAUTJ7y3W10UXLuI9orhgaa/EKmPo4IDtawHFtrnUBLTV9LZQoBDhW4A8lSWkgJShSHEkBJIAB2QJTKVZzWNmz+MHnSTbUwAxKPBIdbbQ48hupaaJvhlltNSKpaWLyqm8SnGiYriZdczm3Zs/hDZmGzxT7rQ3Y+LXX9qVaqO9RQxwxG07QYUzqfAPtK+MMpZSzrrTHZTjDkpjEtTg6QkIFntMVRU0xHuuw6nwD7SvjCk26nOL0B3lbVcTzhsEwpNjtF/SV+JhWgqvRd5h+pdB1PgH2lfGMzqfAPtK+MJBOEbuxKBYklqhvO8W8+4XZdT4B9pXxhWWdTpaA7qtquHthspMKSw730VfhEIFFpWW0w7IeLX3Ws6nwD7SvjHWdT4B9pXxhC7HdyLICXt1phw8W4rvOJ8A+0qMhO7GRKBX3mH6k3mO6Yey/cT7B+ER0wV3ToGHrBXcToHUPwjetkzKjFeRpgna+6n2H8TDC0tSfb+yHbl+6nQOo/iYYWiV0ToHX+yE4ZmXhio0YpSElekR7Yy8vwGEyV5xGgdca80zLhxVAKUOqFJjvq+kfxMNyV07hhSZK76tA94/iYxdsyuahGJTF30p9nwhVKAdcNXVLzp0dnwhQPkd4FP1Vh6SRrrNRpxwVPBpgkHWhUYbBEvJTxlnkPIBvJvDRUUKAcSpslCxW4sBZIVQ0IBodUQLs0KjHYNn8YfvTQwx3hs/jHEYcQ6rvfotGztdcKvCUyhlrVDqEdWCZgNh1udcQhwuNCmdDDKQtajRAvF0YNpoBBNZ+RzjSWktvMtJYCsyGJYJCM53yC46upO0nXHmKfmAUj28B8Y6krQKALq1Jw3SU7TwVHEgumlffopKdmaUXp53JBw1q+2ureYIclW1JLNa5u6hSNGuyIB1pmx0NhXUw004X80ysNOuLKSi9mH84pxQqCKOpIujZhFEPWssgVdcIqNalEfeqGElMi/r2HYPjHLPFT99FxE6+aAIoyptZM5OLcAVdpdQXFFThReUoFxW06Rw2CgxpWB6ZaGc1cP2Qr1sX9ezgOJ5wzmZoZzXw2fxg0ocGUDvfojTsdc+6kWmwBq2n8THZhvLzIOFePAcecL15xkzVvmpqlbOHg/ca68FoQpNekX9JX4mExCk16Rf0lfiYDvXovH8vLiNxoao39cWsSS/edzP1ahaVCkvvfRV+EJqjuX3voq/CKOS0rLf2Q+/wBWqSjv6o4juvOLS9uv4cj9S1SMjIyLV+P5eXcwdEw8Y7qfYPwhu/MKunSV9o/GHrEwq6nSVqG8eHtjq2VqFi1NM10vup9h/EwwtHUPb+yJRcwu6nSVqO8eJ5wwtGYVROkrXxPD2wnFW8FGk1GKSrCZPaI9sOOsK8avtH4xwZhWcRpK1+I/GNeatwqgTqnUc2qqgcI11V+JhfrCvEr7R+MJ2y+q67pK3tp584x21vBXXxZq8MtZZAsNxVxIOZbNborrb2xTWSmRblqzAbRVKE0LzuxtB/FZoaD2nUDF9WxZC5uy8w2oIW400kKNaJ7hKsMTQA4bdURNtWoxk9Z6UNJvLVUN3tbrtKqcdVwGBpwokUGrfATt2r6qOyyt6UsKTRLSzTZfKaNIKUqKAcC86SKnGpx7xrsBgb6E0Byfm1OaZU2lRKwFVUV4nERVtsTypl9Tzyr7jhClqJxJ/YAKAAYAACLR6B0gTs1T5lP68Nll2M6rQuBsBPJGeU3SNIWfMKYeYcK0hJJQ02pOkkKFCVA6jwiNb6ZbMOqXe/uGv346y56HvynNqmOsJbvBIulsrpcSEawscK6ohG/5PRH/AO2jh6FXH9LASGUz+eSA4MoKH55Jh0LsoXasyboKVMrUAoA0q82RgdWBg9yl6QJGz5nq7zCysJC6ttNqTRVaYlQNcOEAPQY2E2o+BTCXUMOTrcGGWvRL+Up0zPWEt1Qlu4Wyo6NcbwWOPCKaG3qOyXLAy9R2A+cEkOmKza06u9/ctfvwI9FCW3bfmVhIKFtPLSFAGgU60oYagaGJcfyf9KvW06qehV/qRDdDUsG7ceQCDcYdTUbbrjQry1Qd7Yww3PnomntiEZuGvzkFYWWOX0pZbyWnZVbhUgOVbQ1QAqUmmkoGugffCbElZmUMqpbSAlY0SoIDb7K6VAVd7w5VKTjTEYBXTgSLRaIqFdXSKjX6R2J3oOsB9oTEy8FoQ+G0thdQVhF8lyhxppAA7cYQJq67TBLgXW3wcVUltWSuUmXGHKX2lFJpqO0KHIggj2w2m/SL+kr8TBV0m2vnLVmC2s3UqS3gTQqbQlC/8SVD6oG5ucXnF6au8raeJjPdUOoF62JxcxrjmQmwMZWFhOL8aveYzri/Gr3mKxWRJ/Z3M+4SBMKyu99FX4Rszi/Gr3mFZacXpaau6raeEUa0WlZf8Q+/umcdVhQTi/Gr3mOuuL8aveYs1S9u3cikL0ZC/XF+NXvMZExV4qPmHXLpxHuHwh7LuuXU4jUNg4eyGTywWwc43pEj1m7dPg80Edl2QlxlCi8gVGqjmyo8HKNG2yWYAO3ZZHovHCJ5FKJgt5y6nEajsHE8oYWi65ROI18Bw9kE/wCRUk0zyNHk5jXHwc4h8pJBLKUUdQak6w5sA8nOE4JLMXgD2PRXsXg1IUfnXOI+6Ey65nEYjXwHwjp18AJN9vSFfWeJSfB5Y25QPJGcb3fnN4A+DnGxI+zOaQPY9FzsnaJ6XXOI9w+EatR1yjlSKVVsHOJ7+b6Pnk+5z9yG09Y4U0tQdSSoE3QF6zXAVRzjCE1mqKex6LvYvrWivXKu03ZaxVPMKuuttNKQcCKgt4EHWCKgjgYaWHbMrlHZ6m3UgLFA81XTZcxuuNk7NZSr2g7RA/lp0hSDlkOSyJlBfLTaAgpdGkCgkVucAYqqwLYekZovyy0lbSikgXrriAdJDgIFQaD2UBGIjVL4wzE4/hHDXuddaK1TXLbIh6zJrMu4pOLTgBuuIGFRwI1FOw8iCbE/k/opOzX6FH68Etr5ZWTbEiETLuZWoXgFIWXGHdVQoJoffRQOzYKdF9sS9nT00Zh5IQptKEOBKylZC61TRNRhjiBE2jRVpOKYZBLcNGmnJNOmO3ptm1HUszUw0gBuiG3XUJFW0k0Sk0GOMB7GVE+afLpvV88/xPmi85/KqwZhwreMs6s0qpbC1qwFBUlvhhCTds5PVACJT/xj/pxT3A/+oMkUrjRoPkgnoCRS0n6mtZc8fnWuMb6YLcmmrWKGZl9pGZbNxt11CamtTdQaVhLoyt6XkrSfdfWGmltLSg3VEEl1CkgBIJGik+6LBtDK6wn15x5Us4ugTfWwtSqDULxbrSOYnjBWyKSOgc01GeCpAZTT17/rZvVX0z/E+aCroKB/LLpJJJlnCSa1JK2akk6zB+m2cnq9yU/8dX+nAJkFbEtJW0++4sNsKQ8ltV1V2inUKQAEgkC6nhsgr5mHwhMuhlc0kMNBwVkZbdJyLMmEsql1ulTYcvJUlIAKlppiNeh98A+UXTc8+2USzXV7woXCq+5Q+CgAQeeJ4UOMRXS9lCxNzTb0s4HUBpKCoBSQFBbhI0gDqUPfALKTGcJGAxprrrgZhnewvYPDWmYz+FJG8x9HimXkfsUpthSaHaL+kr8TDJ2cuqphx1x11++4cALxJ18amOf4203dpTDmOq1O/tpW+fM/9U4AwjKCE517NUGB7vLvJCv2wgq0NeA98XH2VapAXNblxHXgsx07nOJDjmd/EcE6UIUl976KvwhJpd5NcNmHtr8IbM2lSuA1Ea+McM7OtEpusGPMdU7Z7aGsul58zr/xTmkdUEJSLmdNMBr56gT+yE3J6iqYauMW3s60PdcAx5jqg2q1bQi6479/LgnMZDTr/Ie+Miv4+fT1C671/sfP9KWcyMGaR2p7y9zk35oN8n8igZZrtT3fBzPmiIccVmkaB7y9qeDfODfJ51XVWtA93inieceSt9rn2Q8W/hxXTY8f2opvIoXl9qd3c5fSgfy1yLF1rtTrVuck+aLBbdVfXoHd2p4e2B7LV1V1rQOtW1PBPOE7Ja59u3xe2iJJH+N6r2ZyMFxvtT3DuedzzQq9kYM+ntT6vc8qPNE5MuKuN6B7h2p+cc5wo64rPp0Drb2p8KOcbfep/q101Qdn8qiP+ZIr6U/Y/wB0ISuRQuJ7U6vB/ugskW1vvZpCaEaS1EgpQnYSAcSdg247ATBMJGVkmwXCnDAKc0lKI8KafckRm2Oz2y0Mvlwa3U0Xbi1uC885TZGDrS+1O7uDwp80MbQsPMuuALJqpZ1U2kcY9CC3LKm3MyosKcNAEuNltRJ1BBcSkk+w1gF6Usg0yyetNLAQolKm1nSCl1NWycVDXVOsa8RWno42TxhpDw4AaBEsTWPtDWuG9VXJSWj3tvD2c4cdT5/d/GNyfdPt/YItzomyLadllzMy0hzOqoylxIUA2ioKwDtUq99SBxhmSWaSZwB9AvTvNlsdla97a1yFT1VLoku0VpbD+znCyJLHvf8APfBz0oZKCSnr7SQll9JUgAUSlaaBxAGwd1X9vlAenXEtFplDqV3DcFmtgs8r4pA3M1zOvNNTI4DH7v4wlMyWiNLbw5e2Lz6Ksm5WZstpx6XZcWVuAqWhKlEJcUACSOAimbQFCfpGCsllZI03s+AQWR2eeaQhuQ1PAa8FwJPn938Y5fktE47OH8YdbIuboxyblZiymXHpdlxai6FKWhKibrriRUkY4AD6oWhlme7+2XALc7RNmskYvMrewzOnNUOiRFwVOFTrr+ysL2TIIvHV3h4/3YLelvJLqD5LQusvG+3TAINRfbHsJqBwUOEBuS1mvTMyhhkkuOLCU4mg1lSj5UpBUeQjRlhnnszn/wCx9gvEdotYZAYsiG7z9965mrPRfGrUPH+7GpaQRnBq2+P92PTEn0dSDbSEGVZcKEhJccQlS1kChUpRGJJx+uPLTN7O947dsXHZ5ZLM5rTlT1r0SDo3NbQndxUxbUgioxG54/AnywxXIIodX+P92Mtq9UaR1I2+RMMFlVDpH3w9YbBaNk/5uK5aDr7ohlJBGaGI3fH5vLEW3IIx1f4/3YVlb2b7x3dp80Rbd7HSPvhPs+wWjbFU0HHH31Kn7DkEXjiN7x+E+WGsxIIzh1ah4/3YTsQqvHSO9tPhMNJgqzh0jq4xdmsFo7yOalDeOPvwS3VU8v8AF8IyErnmPvjIP3aXiu/v7oyXbjGaR2qe8vjwb5Qb5PW8x1VrtU93nxPKKTcabzSO0V3l7nJvzQa2C231ZrtFd35vmfPHirfYI9kMTnpz4LSa41Vht2/L319qnd48PZA9lrbzBS12qdauPBPKIhttu8rtFbvq+X04H8s227rXaK1q3OSfPCdksEe3bifLhyRJHH2UrM24xcb7VPcPH5xzlCkxbrGeHap9Xx8KOUA0y23db7RXcO551+aFJhpvPJ01er3PKnzRtdxj1O/dx5IN4r1DkFdEj1gn0ylvKV5ASlA9gQgH6zAw7lUw+rOrdReUOeiNiRhqiZ6Kp5D9lJZrUslyXcGo0qVJNOaFp9xitrSsDqbhZdUoKRgDm8FJ2KSb+IP8NkA7Ss4dBGwEho0/K6Yc9VH5XWpLOTLgLiCCE8fCnlDHKa33ZlaU54vJYSppJUa0AJpWutRATVRxNBU4QN5StN9aX2it3c8o88TE/k29KG862tKX7zrZWm7eSSeZoaUNDQi8MMYZs0IhYwtJOGRy3LuKQtlaQN+7A/lJ5L2U9OPtS6cC8u6TgbqKVWv6kgn6ovjpAyj/ACRZ6EyoAc0GmEGhAQ3QqJB1i4LvtWIF+gbJmjbk6sYrqyxXwJIzqx7VAJ/7auMT+XPR09acwHOsIQ2hIQ2goUqm1RJCqVJ+4DhGtKTUuaBU6IveBMWCUm6BvNfx+E7yskU2xZGcYxUpAmGNRN4CpbPMi8j2+yPPaC5XZ90ej+j7JV2zJdTDjyXkXytq6kpKAvFSMSai9pDmpUVF0nZM9TtBRSKNP1ebpqBPpED2Kx9ikwCY3Reug8wgRTPZIwNqRUZGm/kVZvQt/Q7NfnHv81Uef7TLlVau+rhzi/8AoW/odn9I9/mqig7SSaq+mr9sGa+7I3AHmrZK5jnEA4g5Gm8Z4Fd1cps+6L76JFlNhsHaM+eVQ86Yoe7hF79FP9BNex//ADXYXgfeJwA5LU7Ulc9jbwP3NfwFu2ZJrKKxkqaoFOJDrX5t9FQW1H23kHka8IgOg/IQyjTk4+kpddqhtKxdLbSTpEg6ipQ9yRxgb6Ecq+qzHVHTRqaNWq6kzAFKf20gD2pTxg46XcseqsplmiM9Md/yMVoo+1RBSOQXyh2+4tLG4jTisJwu4n5VFuTtvJnWVPNiiM442g+JLSii/Q6q0J9hEeVmbDczupe3cVHoLoVVWxmv0j3+YqPOrM0rO91O2OwyV0L7gO6tPugSk3cNFJW1YblRgvc3FeBMMF2G5Q4L+wqHFtTSqjRTufqJ5wwXNKodFMOWGK1bJ+B+A8EFt/5TopmVsNzNjBe7uK80RbdhuY4L+wqHspNKzfdTu/8AtziLRNKx0Uwp2fDadscD8+ypt/H9angpexLDcvHBe9uK8JhrMWG5nDgvUNxUd2JNKvHRTvfqnnDWYmlZw6KdQi7NFau8jA5/NynivH9cOCV/JSuCvsmMjjOngIyO6Wjiqq5NXFt5pGgvvL3xwb8kG1guN9Wa0F935wcT+bjlzJ9jNI7Id5e1XBvnBvk/k7L9Va7Id3irieceOt9ui2QwOfXitZrTVCrbjd5WgvZ6wcP0cD+Wbjd1rQXrV6wcE/m4tZvJ2Xvr7Ibu1XD2wPZa5PS91rshrVtVwTzhKyW+LbtwPwc0SRp9lVM0tu43oL7h3x41+SFnlt59Ogv1e+PCnyQXTOT8vcb7Idw7VfOOc4VdyfYz6ezHq9qvCjnG336LQ7/fmg3SpWw8oV2dMl+XQpSV6L7KlghxIOBBCRRYqaHmRqMWhKZUWZazaQtTZVrzT9GnUE67tSD9aCRzgd/m5L19EPer4w2YyXllNpqyk4bb3xjIg7cjYy65pI+cUUxVxRKcl7FkXesrEshYoQt52/Qp1FKXFkVwFKCsBWX/AEjs2kRJSoTcLiUqmXqISlVaXkXqFCRU1UaEiopjiOZR5Ny6ZlYDSQBd1XhujnENb0o0y8sJTdBKyQKneUK4mNyG2tnDWxtOIXMbXiRpaca/M1dVuZVSln2XmpJ9pakIDDIacQtQJFM4bpOIF5VTt9sVL/O+d/rk1/fL+MDki8m7t18PZEtZVmuTayiXbW6sJKylAqQkEAnXxI98MWhsweQAcFr2SAsivG7jjjdPunUj0hzzEwlwzMw6ltQUptbilJWgEXkkHDEVEWp0iTklaNn3mplhTrQzzQzrYWQRpou3q1KT3ddUpiikOpzihjU4atuESdqWI7JLSmZaWyVAlIUkYgYEggkf8EFlDwLpach7LOO1bO0in9tW6q4OiPKKWZsppDsww2sLdJS462hQq4oglKlA4jGHrljWCdapLE1/6hOs/wDciljk2+VS6cyu9NC9LiiRnRQKqkk+Eg48YeT3RvPpbvGTeoMTdCFmnJKVEn6hFsLi4AtQnCRsjgCOYcMeGasrKiy7ITJPqlzKl1Lai3cfCl3tl1IWan6oX6M8oJZqxmm3JhhCwH6oW62lYq66RVJVUVBB+uKUvpHEHUcKQm+4i6fZwgbC+/gxastkmdFRz60xxcDu5pBx0hpKklQUlQUkgmqSDUEcCDDiZygdnppb75KnFlNSBQAJF0BI2AAaoQbmEhAx2nXh98ObJnEXjq7w2n4Q3JK+CF1G43jmOSwLbJIXi/Q4Ny5DTBXN0P5QyzNktIdmGG1hbpKHHW0KALiiKpUoHVFAsq7XUdsP5mZbv7NQ2/wjctNozg1bdp+Edx2mRlmc9ozp6V6pR0hc3Ldx6JG2lYjA6kfqJhgtWBwMEFtTiKjVqRvHwJ5QxXNox1e8/CHrD2hNsn+H04FU1x09+iyVV2eo7v8A7RFoVrwMEspON5rZu7T5uURjc2jHV7/4Qp2f2hNtj4fRU12eHvqeC5sRWkcDvfqmGswrtDgdQicsOcReOre2nwnlDWYnEZw6tXiPwi7N2hN3keHfope8Rw9+HBMa8jGQ660jj95jI77zL9PoqqdPfojBbas0jS3l7o4Nwb5PNq6q1p7vhHExVTmWac0jsld5e8ODfKDbJ/LVIlmuyV3fEOJ5R8/t9ln2Q8O/hxW02TH9IrbbVfXp+HdHCB/LVtV1rT2q3RwTGN5apvr7JW7vDh7IH8tMtE3WuyVrVvDgnlCdksk+3b4fbREkk/G5cTKFXG9LcO6PnHIVebVn06e1vdHhRA5M5ZpuN9kruHeHjc5Qq9lknPp7JXq94eFHKNvus/066aoN/wCUVxZtVe/t8IhGUbVcTp7PCIhf57Jr6JX2h8IRlctU3E9krV4h8I8yLJPT+vsmNph+lFZTtq60vT8O6PCmIHKFrt13qKxXsA3lRrKbLRPWl9krUneHhHKGs5awmHXVBN26pYoSDtJj09kgmjDHEUw4cNEWwuDrQ0HXRNZNpN04DXw9kWfko/8AkazEzmaK3px1FEBJJEqg1JFNpTfUObiOEVnZ6kVTnKlu+M4EEXijC8E1IFaVg7t3pTmVu/I3DLMJSlKGrjKiAkazVKvZQGlAI2XPuyOc4rbtED7RFHFE0UpUnLkKqK6T8m0y0/nWwMzNUfbUBQVUUlaR9ZvexYiyct2mrTffs1QSmZabTMyizvlQIcRX6hXkoHciuLVy969IFicCnJpp3ONPpDaQUVFUrApTAqGA3UHZCeV+WHWrRROyt5pbYRcv3a3kVrW6SCkg0IriCRBXyUz4eSxXRSFzBSjhhzIKM35com8nErSUqQ1dUkihSpLKAoEbCCKQHZUZTzUlakw6w84CiYc7MrUptSQo6CmyaXTqpTDZSJe3ekxuZnbPmsy4kSt9TqKoJJWkCjZvYgGuukcP5a2UH1TXUX3HisupDriM2HSb16gURgdWBpwiVvOFDvXEUZYXNeypp5Gq30t2c2ifStKAkvNJdcTQYLJUkk8yEivOp2wDPNC6cBq4RK2/b6519T7pF5dKAd1KRglKeQH7TtiLeVonEaoRvuMtRXNe0ggEVlDH0JAx8kwmW0hnUNf7Ya2SBeP0hEjcSpsAkUrzP3DGFLJs9q8dJPeG6v4Rsm1bOzOBbXxHPkF4HtctbOANG6KCmrt8ewRkvdzg+uJWas9q+NJOobq/hGS1ntZwaSdu6v4Q0LcO5nwDNZF8XPtqE2tqlR/Y/UTDBd2hgjtqz2qjSTqRsX4E8oYrs9rHST9lfwg9htw2T/APgKtrx8ok5Wmb+z/7RGIu4wUylntZsaSd3dX5uURbdntY6Sfsr+EKdn20bY+ALlrxj+tSkrEu3j/a/VMNZgJzh9kT9iWe3eOknbsX4TyhrMWe1nDpJ1DdX8Ilmto7yPAM1d8Xj+uCjKpjIcdVRxHuV8I3Bu88FdQmhmUloUaRoqUVYuYBVwDf8pgvsK0mxLNjNowHF3ifNAiwtObc7I7u1XGCKxlpzCOyO3eV4jyjFlszJW3XE65p8Gilm7UavK7NGza7wp4og8r59Cg2A2jWra55eKodsrTfV2R+0rnyiMyjcTVvsjvbyvLygcdhjjcHgnDirLyVEzcykBCc0iqU0OLmBKlK8fBQhxnAt5BQyFXrlAnOkm6Eg0SFV1gwR5E5DG151TYQW2W6KecqSUpIwSkHArVQ0rwJxpQ3o/NWZk9LpTRDNRopSCt90jWTTSVjtJoK7IZ2Y+Fc1VUzNWgVOSykJGsqRMJHHWTDCVtNu4OzRqprd2YeKLblumaQWu44HmUnC+62M3/aKFKoOZFIiukzJaRRLGaauNrVQpS33H72NUpRhWhvXhhx11hL+Oi1Pmu75VG29MJXNLutoPd2uDUkV1rjlMy2pTisEAqURS9iDWh0iSNcekuj2ZS3YjDq01CGVrVQAqIQVqIFdZoIgE9PlnEVzE1/dNf6kPRxhlAK4DVU19x17RUfJBsJ7x18odtMoUFUNbovK1CiQQK+8iLC6Quk6UtKQLEu28hZWhYLiEJTRJNcUrJ+6DnolbBsJioBN1/Gn512Lc4yOJvH06JqLtN7Bca1tBw/a88pbQFqNTQg8I2lxoHvH/n1QY9CzRFsNg4jNO/qjjEz/KKZ+USl2g7NzUPMjgII121IvONMt3RLC03iJC0YGvrVVqtxoUF48P8AmEcvtIKRQnXyiNeYVe17efH2RZnQS1//AK2OI6u7+u3xiy648Frj6KSWispIAxw+eSEVMoCEqJN1VQDhiU0r+sPfCD5bunS2RZH8oVr5RLkYDNL/AFotR21mpKzEzDqSpDTLalBCQVEFKE4AkA4njARUGt44cuic/lJHVbdb5HqvL8pJ54JbYC3HSTdQhJUo0xNAkVOAJ+qJCSySnWiVOS00hN4YqacSNfEiLqsvpvs511KLj7da6a2k3RQVNbi1HVygztBhE9K9k4kpWApC0kKSaGoxGyopDj5mujuObWprU8eVMEg8CVwJwGAw4LyvM5Mzd9PYTGmBd7NzSqaC7hjjGS+TU1nD2ExoVv8AZuaOzSwwxwxi38sLVSz1VvOBLyA2kprpBQdIIixMr5hDUk8pakoFKVOAqSKRBambEx7MevVW6ygUZXNea7RyTnXQlTctNLTo4pacUMEAHEDYQR9UMzkZPG8BKzZIpUZl2oriKi7wj0PYGUUuLOweRWjlMdt5UTeS03es9hxaq1aStSjtwqSTBYLYyNhAjGPPrxXDoLjiF5pTkxNtoSFsTCCbtAptxJNKg0BGOse+IxGS03VY6vM1TUqGbcqkDWSKYR6Cy0ygly/Lds3rO3zIhl+X5frU92zfo3tvNMLw2pkLy4Rg+fVGZYjdrjjw4qlrIyfmU6SmXwklQCihYBN04A0pXVGPZFT5XUSk3SnzLv7sWzM2/L9Ra7Zv0rm3yiLJayilro7ZvUNsXDaWNkv3B69VzJYyzEV37l5X/mjOf1eY/u1/CNRe384Jf55v3xuO+8s+geqHsToVUDD4zbmkN3aOJgksV9OYRpDbtHiMDDEsM25r3d5XE84JLFlhmEa9u8rxHnCqtOGX05xekPeOJiLymfT2ekN7aPLEixLDOL1/aVxPOIvKaWTVvXvbyvLziKK2eh+TCbPLu8+64tR5IOaSK8AG/vMVPlLbxm388tQqtSqCo0UBVEJHIJp9/GLL6FbXSqWelSdOXcUoDaWnjfSocdMrHu4wB5e5GmRfAuqzKlqU0uqrtFG8EE1wUK0ptpWIoncy4lSVAlJwO0cIRl3gGAi/VKApKAVVCQVE0SK4CphV+XSEnXqO8rXwGOMPZzJN2XlkuOIUlKwTQqVVFSSkOCuiSKGn1a8IiiPsgZfO2KyitL7S0110vKWK89cBU30AKXT5akUFPQk//bBfkYSmwWykkEMOEEEggguUIOsHnFFzuV08il2dm9VfTun8VRFy+lMUSZYdFJsuVzxmQ7pJbuhu53rxrW+eHCLL6Jf6CY9j/wDnOxRicrZ1xFHJqYWNdFuLUK47CYvXoocJsNkk1NHzX/vOwvHS8aJeItvm6qt6Hf6Za/RO/qiJj+UL/wBRKfo3P1kRH9E1oOO2w1fWpVGndZruiJjp7tFxp+VuOKRVtytDSukiCWfIKR/4lT7x0vr/AGxY/Qh/S3/x3f124BnsoH73pl6/FziwOhmfcdtbTWpdJd2lTXfbjl1NoPm5TDa+ad/yg/TMfol/rQbZcf8A467/APzt/wD1wI9Ps+4hxlKVqSktLqAcDpDXBlli+pGT7ikkhQl26Eax6OIM3LoZv+blRWQBR19rOILiaLqgG6ToK2jVx+qLkyAnQzPOyraFIZcQZhCFKKri0lKV3SQKBQWD/Z5xVfR/bEwqfaHWCjBektd1IohRxJwEXdkpZj6n1zMwu9oZpjGtUEhS16hgSEgewnaIJvHJNRU2P3+YIE6Y0NItGXq0StYbN8KIAo6U4ppwAi08pLCROyy2F4BdMccCDXYRFX9LU24ueYzb7eaGbSUBxN4qDpvVTxrh9UH3SKXBZ7pZezC0lJDl/NUxxF4ceEcimKbferGAcaflN7P6N2GpbM4k0UL15Y7xJ7tecTEnZolZBLJ0w0zcNNG8EpphrpWK1sZibXJZxVoVVRZr1s1wUoD8IsLJt9a7LZUpdXCwklxSq1WU95SzzxrFtpTBDmDw/wAZqqoyympbPS3yVzWfWq8SPLDNU1Ldanvkrno3vWq4p8sTuWTk3npb5YzrPrUeJHlhoXZvrU98sZ9G961HFPlhc5rYYfAOWp1Q9MzUt1Br5K56Vz1qvCnyxYzU1LUHyVzZ61X7sBUw7N9Ra+WM+lc9ajwp5RYrTk1QfLGdnrUfuxbEOc4Dmd5Vf9alv6q5/eq/djIkM5N/1xn+9R+7GQRKV+XiqlYmX82vtBu7Rx9kEVjTL+YR2o27R4jygKYaObcwO7sPGCKxmjmEaJ27D4jBlmqYZmX76u1HvHE8ojMo5l+rfaDe2jy8o2y0b6tE+48TEZlG0at4He2HyxFE7s7KKakZ0TDLib6cCCapWkgXkLApVJoPcCKEAxeVhdMchONBM2Uy61Cim3heaVxuuUukfSoY82zzRzisDs2HgI6W0bjeB27DxERReqzlFZLHaJelARjVotrX9Qbqr3QEZb9JSpttTMpoNGoW4ugW4BsSnG4mo24nltrZ1k0VonUdhjiWaN3unWdh4mIorbyI6RLPl7OYlpmYAcSgpdbLbqtalEglKCDgoe+McynyaPeEqf8A4zn+lFETTR60vA+4+EQwRQJxB28uHKCxMvuorpVXDl9btiuSJTZ4Yz99FM2yttVypvaSkAU+uJvo26QpGXshth5+462l0rRcdN0KdWoYpQRqWnbtio8ksmH7QXm5ZpSyO8qoShAJNCtZFB7NZpgDFpWX0DuJQvOzKEqcQUUQhSwmpSqt4lNe7wGuBGMNd86oQb4iRT16II6Mso2ZS00PTK822ltxJUQpWKgABRAJ+6LhmOlexXCM5MNrI1XmHlU9lWorPKToXnJVClthMygAk5okOAcc0Rj/AGSTyislqTeOB9/8IJBCHENr7dVI23Rd69F6UV0l2F86x/47n+lAVZGW0i1lE/NZ1KJVTJQhYbWElRSyKBCUXhihezZA9kx0PP2lLJmWnWUIWpYCVld7QUUmt1sjWIgcocn1yEwuXfTRaNoOitJxStJKcQR+0axFPY2uB+ea6lAac/fojDpoynYnlsOSrmdRm1ovBKk6QUCRRaQdRHviwGOk+x1yiGZh9Ck5tCHELaeUk3UpqCM3Q4j7oqLJ3J42iWJZpSULOfXVZN2ic2T3Ukw2y6yOXZbiGnlIWpaC4C2TQCqk0N5IxqkxwGCvzquAKGuvPornyfyisBT6UyiZcvmtzNyzgXgCTdJawwB2wTZTWi4JRam7zdaJCzQLF40JQDWhodZ90eeuhuptiXCCEqo7QqF8DsnNaQRXDnF9ZZsv9UV2rXeR6lXiH52CTMuYcEzGBfaq4yjyQbSmSUjOKUEtnXer2hJwu1MWBlNPy1oyUwylalXACoBK2yKKA1rSNsQZZfzsh2jXdb9Ur5w/nY4bZfrP9o1qV6pXzv6WFRgKJ51XODicuqeZP5DMfk7DOVo5QXhrvK8sTmSUy0ZJqUJWFoZS24koWCmqaUvFN2tOcZkezMdTR2rWtfqVeNX52HUky/n3+1a1t+pV4P0sEaBRJzPc55qd6DctMh5cPy2Lms7w8SPLDL+ZEv1qexc9G9vDinywQ5aMv5+W7VrWfUq8SPzsMsy/1qe7Rr0b3qlcU/nYGWiqeZM+4Md35Q3M5ES/UWsXPSubw8I8sWQ1kNL0GLmobw/dgLmWX+otdo16Vz1SvCPzsWQ0zMXR2rWoepV/qxbGhDtEz6DHeVXX8yGOLn2h+7GRJZl/51r+6V/qxkd3QlNs/VUGxZT+bXpJ3dvP2QRWNZMxmEaSdu3zHlDJicGbcwO74eJ5wSWLOjMIwO3w+I846QlGs2TMX1aSff7fLEZlJZL9W9JO9t+jygqYnRfXgf8ADxPOIvKWdFW8DveHy84iiFJ6yn84rSTs28hyjpdlP3G9JO3bzHKJOenBnFYHZ4eA5x25OC43gdvh4jnEUUs7ZMxRWknUdv8AtjiVsmYu95Os7eZ8sTT06LqsDqPh4e2E5WdF3UdZ8PE84iiDJqyX+tL0k+/yjlEbKWA6+80xgXHlpbRjgL5ABOGoYk8hBRNTg60vA/4fCOcOejkpNsySlFIF5aQCRevZpy6btdVSMeMWDQqjkrieclcnbMAQmqUUSlIoFvvKGKlK4mhJOwDDUBFWPdJtozCnViYzISgrQhpCAkEKQBUrSpSsFHWYMenCRW4iVIUhKAXAb6ggXyEXdes0C/vitbMsk3X+0Y9CfWo8bcKSPcHUCTmkeH0CPOj3pedcfRKz91RcIQ0+kBGme6h1I0cTgFADGgIxqIrp0yDQ2tM8ykJDqrkwBgM4QSlyg2qAUDzAOsmAZ6yV6NxbRXeSEBDiVKKyQE3QMa1pF8dL7QVZDySUglTV0rISLwcSdZ5BUHs7yc0WN7nMNc0j0K4WM19N7/NXCHSfkgi1ZJEzL0W62nONKTjnWVC8UDjhpJ51G9DnoaRSx2xUGjj+INR6VeowM9DWVJZV+T33EKBquVUlYVxU4zUfWsf2uUQ0OBRpKE3TvUB0Qs3bRlfoTX4Ihf8AlBMXpxj9Af13IOEZI9Vtth5pNGHUzBNNSHVpSopHAG6pQ/tDYIFenORLk0yQttNGSNNaUHvL1A7IGahiC682Om9AXRa/1a1GHbt67nNEGlatrTw5xcGWWXlZRXYK7yN7zDyRVvR7Z7iLQaUh5hKhforOowqhQP3ExY+WDk31RXyxnvI9ajxDyx3ITT7LSsLQ6hdrqVEKy67WQ7BXdb3/AM4fLHDeXWM/2CtSt7879GEVOzedkPljPdb9aj5w+WOG3Zus/wDLGdR9aj532QCpWtcZoPM6owyPy8+Rt9grWvf86vJDuTy77d/sFa297yfRiJyScm+pt/LGdavWo8avLDuUcm8+/wDLGdbfrUeD6MFaTRIyRsvnAZ6lReWmXfby3YK1nf8AMjywyOXXyqe7BXo3t/mnyx3lk7N56W+WM6z61HiR5YZl2b61PfLGfRvetRxT5YGSaptkbLgwGWp1SEzl18ga7BXpXN/yjyRZDWXmA7BWze/2xV8y7N9Ra+WM+lc9ajgnlFitOTdB8sZ2etR+7HTCUO0RsoMBmd5Qx/Pn8wr7X+yMhtnZv+uM/wB6j92MjupSezZoPMoCYnEZtzTTu7w4+2CSxZ1GYRpo27w8R5xWLGazbnf3fDxgisYtZhHf2+HxGCpJGLM6jOK00faHE84i8pZ1FW9NG9vDy84iGS3fV3/8PExGZRlqrff3vD5YiilJ6cRnFaaNm8OA5x05OIuN6adu8OI5wKT2aziu/s8PAR05mrjff2+HiIiitd6dRdVpo1HeHxhOUnUXe+jWd4cTzgYdLVFd/UfDCcqW7u/rPh4mIon01OI60vTR9oeEc4HXrQU0608yoX2ilxCgagLQbwrT2DCG81m+tL7/APh8IiLUoXdCtOdNeEdsYXGg+YKnCoXqSRnpXKKzaar1L6QRnJd4fA1odSgeZEAK+h6cZU8lstupW2UIUFXDUqQReSru4JOon2xVdgWxMSjgdl3VNOAUvIpiKnBSaUUORBEWVZfThaBQsLbllltF+8UrSTQpTiErpvbAIC6G8cQgPDHnxZosyC6I+qPJmJtSVuoxaaRUoQrYtSiBeUNgAoDjiaUEumjLpE26mUYUFNMkqdWDVK3cUhKTtCQVY7So8IH8pOlW0J1BQpxLTZFFIYFwKHBSiSojlWh4QCKWq8fgILDE68GtCgpS6zJemuhf+hmv0j/+auKBS4pJSttRS4hQWhQ1pUk1SRzqBExk90tTtnMJlmAwW0qURfQVKqtRUakLG0nZAwhxVP4CBTQSCmCq0jxChyXqTIHK9NpyaHsA6ns30DddSMaeUiihyNNYMVj0+/8AVs/oD+u5Adk5lVM2WlL0spNXc4hxK03kKCCgpJSCNIXlUPmPGGOWOWMxaS0uTGbCkIKBm03RTSViCTjUmI5jnNpRW9wc2m9Ouj9SBPtZwKKNOoSQFdxVKE4a6RYWWD0n1Reg/rRvo8Q5QCdCtTbUsDQjtdg+Zcj0HloynqisB3kbB4hHUsRaKHRaNjfs6N46ql1vSedkOzf7re+j5w8o5aek6z/Zv6lb6PnfZFjloZ2QwHdb2D5wxw20Kz+A1K2D52Fri1O8DQ+fFD+SL0n1NvQf1q30eNXKHko9J59/Qf1t76PB7IPcj2U9TRgNa9g8aodSTKesP4DW3sHggrWYJGS0i+cDnqqZyyek89LaD+s76PEjlDQvSfWp7s3/AEb2+jinlFpZaspz8tgNZ2DxIhlmh1qewHo3tg4pgZZim2WgXBgcteKqqZek+oNdm/6VzfRwTyixmnpOg0H9m+j4RqZaHUWsB6VzYPCIslllN0YDUNgjpjEO0WgUGBzO9URnpP5t/wC238IyLEzQ4D3CMju6lO8jQ+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8785" y="1413164"/>
            <a:ext cx="5384575" cy="496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16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l"/>
            <a:r>
              <a:rPr lang="en-GB" sz="4800" dirty="0" smtClean="0"/>
              <a:t>Traditional </a:t>
            </a:r>
            <a:r>
              <a:rPr lang="en-GB" sz="4800" dirty="0">
                <a:solidFill>
                  <a:schemeClr val="accent5"/>
                </a:solidFill>
              </a:rPr>
              <a:t>Scot</a:t>
            </a:r>
            <a:r>
              <a:rPr lang="en-GB" sz="4800" dirty="0">
                <a:solidFill>
                  <a:schemeClr val="bg1"/>
                </a:solidFill>
              </a:rPr>
              <a:t>tish</a:t>
            </a:r>
            <a:r>
              <a:rPr lang="en-GB" sz="4800" dirty="0" smtClean="0"/>
              <a:t> </a:t>
            </a:r>
            <a:r>
              <a:rPr lang="en-GB" sz="4800" dirty="0" smtClean="0">
                <a:solidFill>
                  <a:srgbClr val="FF0000"/>
                </a:solidFill>
              </a:rPr>
              <a:t>Chris</a:t>
            </a:r>
            <a:r>
              <a:rPr lang="en-GB" sz="4800" dirty="0" smtClean="0">
                <a:solidFill>
                  <a:schemeClr val="bg1"/>
                </a:solidFill>
              </a:rPr>
              <a:t>tmas</a:t>
            </a:r>
            <a:r>
              <a:rPr lang="en-GB" sz="4800" dirty="0" smtClean="0"/>
              <a:t> Food</a:t>
            </a:r>
            <a:endParaRPr lang="en-GB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57030" y="8468273"/>
            <a:ext cx="11171357" cy="1485245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026" name="Picture 2" descr="Tradtional Scottish Christmas Pud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192" y="3171760"/>
            <a:ext cx="3770333" cy="225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92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en-GB" dirty="0" smtClean="0"/>
              <a:t>           Scottish Christmas Dinner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GB" sz="3200" dirty="0" smtClean="0"/>
              <a:t>Main courses</a:t>
            </a:r>
            <a:endParaRPr lang="en-GB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946664"/>
            <a:ext cx="4718304" cy="2632605"/>
          </a:xfrm>
        </p:spPr>
        <p:txBody>
          <a:bodyPr>
            <a:normAutofit/>
          </a:bodyPr>
          <a:lstStyle/>
          <a:p>
            <a:r>
              <a:rPr lang="en-GB" sz="2400" dirty="0" smtClean="0"/>
              <a:t>The traditional Scottish Christmas dinner </a:t>
            </a:r>
            <a:r>
              <a:rPr lang="en-GB" dirty="0"/>
              <a:t>includes </a:t>
            </a:r>
            <a:r>
              <a:rPr lang="en-GB" sz="2400" dirty="0" smtClean="0"/>
              <a:t>: Roast turkey, served with </a:t>
            </a:r>
            <a:r>
              <a:rPr lang="en-GB" dirty="0" smtClean="0"/>
              <a:t>roast </a:t>
            </a:r>
            <a:r>
              <a:rPr lang="en-GB" sz="2400" dirty="0" smtClean="0"/>
              <a:t>potatoes, roasted parsnips, </a:t>
            </a:r>
            <a:r>
              <a:rPr lang="en-GB" sz="2400" dirty="0" err="1" smtClean="0"/>
              <a:t>mealie</a:t>
            </a:r>
            <a:r>
              <a:rPr lang="en-GB" sz="2400" dirty="0" smtClean="0"/>
              <a:t>, bacon rolls, chipolata sausages and of course GRAVY!.</a:t>
            </a:r>
            <a:endParaRPr lang="en-GB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GB" sz="3200" dirty="0" smtClean="0"/>
              <a:t>Puddings</a:t>
            </a:r>
            <a:endParaRPr lang="en-GB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0696" y="3028740"/>
            <a:ext cx="5183188" cy="3838074"/>
          </a:xfrm>
        </p:spPr>
        <p:txBody>
          <a:bodyPr/>
          <a:lstStyle/>
          <a:p>
            <a:r>
              <a:rPr lang="en-GB" dirty="0" smtClean="0"/>
              <a:t>The traditional Scottish Christmas pudding is usually served with brandy butter, rum sauce, custard or fresh cream.  Other people may chose the similar dish of </a:t>
            </a:r>
            <a:r>
              <a:rPr lang="en-GB" dirty="0" err="1" smtClean="0"/>
              <a:t>Clootie</a:t>
            </a:r>
            <a:r>
              <a:rPr lang="en-GB" dirty="0" smtClean="0"/>
              <a:t> dumpling or </a:t>
            </a:r>
            <a:r>
              <a:rPr lang="en-GB" dirty="0" err="1" smtClean="0"/>
              <a:t>Crannachan</a:t>
            </a:r>
            <a:r>
              <a:rPr lang="en-GB" dirty="0" smtClean="0"/>
              <a:t> made with raspberries whisky, cream and oats.    </a:t>
            </a:r>
            <a:endParaRPr lang="en-GB" dirty="0"/>
          </a:p>
        </p:txBody>
      </p:sp>
      <p:pic>
        <p:nvPicPr>
          <p:cNvPr id="1026" name="Picture 2" descr="Tradtional Scottish Christmas Pud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37" y="4848141"/>
            <a:ext cx="2203583" cy="146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92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pPr algn="ctr"/>
            <a:r>
              <a:rPr lang="en-GB" sz="5400" dirty="0" smtClean="0"/>
              <a:t>A laid </a:t>
            </a:r>
            <a:r>
              <a:rPr lang="en-GB" sz="5400" dirty="0" smtClean="0">
                <a:solidFill>
                  <a:schemeClr val="accent1"/>
                </a:solidFill>
              </a:rPr>
              <a:t>Scot</a:t>
            </a:r>
            <a:r>
              <a:rPr lang="en-GB" sz="5400" dirty="0" smtClean="0">
                <a:solidFill>
                  <a:schemeClr val="bg1"/>
                </a:solidFill>
              </a:rPr>
              <a:t>tish</a:t>
            </a:r>
            <a:r>
              <a:rPr lang="en-GB" sz="5400" dirty="0" smtClean="0"/>
              <a:t> </a:t>
            </a:r>
            <a:r>
              <a:rPr lang="en-GB" sz="5400" dirty="0" smtClean="0">
                <a:solidFill>
                  <a:schemeClr val="bg1"/>
                </a:solidFill>
              </a:rPr>
              <a:t>Christmas</a:t>
            </a:r>
            <a:r>
              <a:rPr lang="en-GB" sz="5400" dirty="0" smtClean="0"/>
              <a:t> Table</a:t>
            </a:r>
            <a:endParaRPr lang="en-GB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2394283"/>
            <a:ext cx="4459705" cy="383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20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humbs.dreamstime.com/z/cute-christmas-tree-character-278021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7937"/>
            <a:ext cx="2204517" cy="2455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2" descr="data:image/jpeg;base64,/9j/4AAQSkZJRgABAQAAAQABAAD/2wCEAAkGBxQSEhUUEhQUFhUVFBcVFBgWFRQUFxcUFRYWFhUVFBcYHSggGBolHRQUIjEhJSkrLi4uFx8zODMsNygtLisBCgoKDg0OGxAQGywlICQsLCwsLCwsLCwsLCwsLCwsLCwsLCwsLCwsLCwsLCwsLCwsLCwsLCwsLCwsLCwsLCwsLP/AABEIAS0ApwMBEQACEQEDEQH/xAAcAAEAAQUBAQAAAAAAAAAAAAAABAIDBQYHCAH/xABHEAABAwIDBAYHBQYEBQUBAAABAAIDBBEFEiEGBzFBEyJRYXGBFDJCUpGhsSMzcoLRCCRDYsHwFVOywmOSorPSc3Sj4fEX/8QAGwEBAAMBAQEBAAAAAAAAAAAAAAIDBAEFBgf/xAA0EQACAgEDAwEFBwMFAQAAAAAAAQIDEQQSMSFBUQUTFCIyYQZCcYGRodFSwfAjM7Hh8RX/2gAMAwEAAhEDEQA/AO4oAgCAIAgCAIAgCA5Zvr2lnjYKWjcWyCP0qd7TZzII3ANA8Xa+DCOarnbGGNz5eF+J1Js3vZDGRW0UFQLfaRtLrcnjR48nBwVhwzCAIAgCAIAgCAIAgCAIAgCAIAgCAIAgCA5Ns5F6VW4pPIL5p3UrezooBksPFfPesWN2RguyyaKV0yY7dBtB6FWT4TObN6VzqYk8zrk/M2zh33HNe3p7VbVGa7r/ANKZLDwdqVxEIAgCAIAgCAIAgCAIAgCAIAgCAICiaVrGlziGtAuSSAABxJJ4BAct2n3hVNUXQYLGXi5a+rcLRtPA9Fm0cf5te4His1+spo+eX5dyUYOXBP3eYLJSUojmcHSFz3vIubue4uNydSe9fNW6mOo1MprjCRpUXGODCbydgfTHNngeI526XN7OA1aCRqCDwKv0utekk4y6xf7HJQ39e5Y2e2hx2iAZUQNrYmj1ulY2RrR/OdT+YHxXr1+qaabxuw/qmUuqSOrbPYt6XTsn6KWIPFwyUAOt26E6Hkea9ArMkgCAIAgCAIAgCAIAgCAIAgCAIDE7S7OwV8PQ1Ic5lw6zZHx6jgTlIzceBuEBxHHKWt2fqomtkdNQyPtGHWNhfVn8rwDpbQ9nG3n6zQU3xbaw/P8APkshY4nWI5tB8Svkoy2rCNeDWNv9rnUcTJIoemD3ZM+cBjHcg/nrr2DTivQ02mjq7HGUsfTuyuUtiMrspsrUy5Z8Tka7g6Omit0LDxDpXA/bHhoSWjjrpb6DT+n0UdYrL8vqZ5WSkb8tpAIAgCAIAgCAIAgCAIAgCAIAgCAIDn2+SjEkNFfliEF/Ah4I+YVGqk40za8MlH5kaTjm0tVXzOoMJaXO9WaYaBrb2Nn+y3+bieS8f070tJK25fgv7sust7I1CbDMVwzpYJqd8tO+4kbldLC8H22vbq06cdD2i69W7SQskp8SXDXJTGbXQ6BuR3hdJbD6p1nt0pnOOpaP4LieLm8u0actdSInZkAQBAEAQBAEAQBAEAQBAEAQBAEAQGv7a7LtxKBsD5HRtErJCWWzdS+jSeB146oDSce2vocBZ6Hh9O2WcWL2tPqmw607xcueez6aLjaXJxyS5MBge/KdswbiFO1sTj60TXtewH2i1xOceFj9ETzwcjJS6p5Ov+hUlbGyXo4ZmPAfG/I11xxDmutcH5hdJGWQBAEAQBAEAQBAEAQBAEAQBAEAQBAcr3m7zehJosPOeqd1XyN1bD22PAv+TfHRcbSWWRnNQW6XBznDMNETTcl0jjmkedS5x1JJOqwWTc2fNarUSvnl8dkUYvhbZ2ZToRq13Yf6hK7HBkdNqZUSyuO6KN3m28+D1PQzlzqVzrSM1Ibc/exfUjn4rdGSkso+lqtjZFSjwenYZWvaHNILXAOaRqC0i4I7rKRYVoAgCAIAgCAIAgCAIAgCAIAgKJZQ0FziGtAuSSAABxJJ4BAcN263lz18jqLCriPUSTgkF44HIfYZ/NxPK3PjeCE5xgsyMVg2zrKVunWkcOu88+4dgWacnI8TU3ytf08F6VioaMLRGeFFlbMLtJhXTMu312ajvHNqtps2vrwbtBqvYz2y4f7G4bjt4JY5uHVTuqdKZ7vZdf7lxPI65ew6cwtx9Ed3QBAEAQBAEAQBAEAQBAEAQFueZrGl73BrWglznEAADUkk8AgOA7a7YVGOVBoaC7aVp679RnA9uQ8mX4N56eXG8ELLFBZZPNJSYTThrnBt+LjbpJXDjYc/DgFS8yPLlvvl0/8ACNQYzDVAmJ4JGpadHDxChKLRRdTKv5kfJ2qpmSSITwoMpZZKiQNT2owotPTx3Gt325H3x2LXRZ91nuenavK9lPnt/B27c5vF9PjFNUuAqom6OP8AGYNM34xz7ePbbSesdOQBAEAQBAEAQBAEAQBAEBwPejtnLidQMMw7rR58sjmnSVw1Oo4RN5nmR2AXMjKSiss3LZTZWPD6cRMs551lktq9/wD4jgAqW8nlXWOyWTk+3srn18+f2C1jAeTMjXaeJcSvt/svo6ZUyukk5Zx17I26dJVrBg8NuypgMejjIGkDS7T61x4LP9qNHp6YRlBJSeei7rzg7ek65Z8HQ6hfDs+fkQJFBlLLJUSBQ4Aix4HigTaeUadiNLJRTsngc5uV4dG5vFjhrb++IW6qzeuvJ9JotWr44fzLn+T0luz26jxSnBJa2pjAE0fDXh0jB7h+R0VxuNyQBAEAQBAEAQBAEAQHKd+W3JpYfQ6d1p52/aFp1jhOniHO4DuB7kBRuq2KFDAJpm/vMzbuvxjYdWxjsPAu79OSqk8nm6i3e8Lg3GoUTMzQNrdjoaqXpi+SN9g1xYW2eB6tw4HUdq0abW36bLqk1nwWQ1Eq1gwtHstBTPztzveBYOkcHEX45QAAFTqNTbfLdZJt/Upu1U5rD4K6hyyMwyZBkKgyplorhFlJXDhZqoGvaWvF2nj/APXepRk08otqslXJSjyapFLUYbUNnp3lpaeo8cCObHjgQRxHNb67FNH0um1Mb45XPdHpjd1ttFilPnbZszLCeP3XEes3tYbGx7iOSsNJtiAIAgCAIAgCAIDF7TY5HQ00tTMerG29ubnHRrG95JAQHB92mESYriEuI1YzNY/PqOq6Y+owA+ywAfBqjJmbU2bY7VyzuEhVR5xBqShFmCr3KLK5GtVz1WyiTMPO9VMobIbyokCgrhEpJQ6izJIulkYkGta2Rpa4XB/u4UotxeUaqZSrkpRMVsptBNhNa2aMmwNpG8pISes3x0uDyIC9CMlJZR9BXYrI7ketMKxBlRDHNEc0crA9p7nC+vYeRCkWEpAEAQBAEAQBAcI/aCx181RBh0JJtZ8jR7UkhtE0+AubfzhDjeOp0fZXBGUVLFTst1G9Yj2pDq9x8Tf5KlvJ5Fk98mzIyFcIECqcuHGa/iDuKiyqRq9fJqqpGabMXIVWyllhy4RMGC+qlfGHGOKI2cW6Oc7UWv2aFez6Z6cr3mXCPtPs56BDV/HZxjL/AD4x/JZnjfSzMaHufHLcWeblpH/6FL1PQRow4lv2i9Dq0mHDxleenKZLllXinyUYkZz10uUTG4xDnZccW6+XMK6meHg2aSzZLD4Z1X9nXaYkS0EjvVvNBc8iQJGDzIdbvcth6h25AEAQBAEAQBAecy30jat2bUCocdf+BCcv/bC5LgpveK2dwJVR5ZZlK4cMZWPXCLNZxOo4qDZRJmtVL7lUszyZCeVFlbLLiuHDATxTU8rpIAHNk1ew9vaOHf8AFenofUJafj9z6r0X12ejWE/p14fj8yyOllkEs4DcoIY0cr8+K5rtdLUPr/0d9X9Ynrn1f6cJF97l554yRZcUJpFBQkiHs/irqCuinYSOjkDiB7UZPXb5tJC3wlujk9eue+KZ7EieHAEcCAR4HVTJlSAIAgCAIAgPOlOPRdqX9KcodPLYu0B6aJxj1PIlzQoy4KdQs1s7aXKo8ow+MY/TU4+2niZ3Oe3N5N4ldw2SjCUuEatLtMak/usMjmf5sgMUX5L9Z58BbvXGscidaj8z/JdWQax5tqQTzsLDyCpZim/Bh53KpmdkV5USBZeUOojSlCyKIUpXTREjPXS5FpzkwyxJsjTVbG8XDwGp+CsjVJ9i+FE5di/sjs7LitYyONhyZmmV2uWOIHrEntIvYcyVshHasHoVw2RweuY2BoAHAAAeA0UiZUgCAIAgCAIDUdut3tLimV0uaOVgs2WO2bLxyuB0cL/DWx1QHOduMIrMPhZA3FZ5pJyI6eEMAkcLgFzpLlzWgc7qOEUuqtfE0T8F2BpKUB729NNoXPl64z8SWtOnHmdVW5s8+3Uzl0XRGQxGpAGpAHwCqZjbNdqpgdQb+GqrZRIxkrlWyhssOXDhHnkDRdxAA4k6BEs8E4xcnhIhNq2P9R7XW42N1Jxa5Re6Zw+ZNFmUrhZEw2J07rFzHPvzGY2tzsFoqms4aPR09sc7ZJfiZbYPYT/FcwZVxRyM1dG8PL8nvtto4a+XmtZ6XB03BdwlOwg1VRJLY6tjaImnuJNzbwsgOp4Ng0FJGIqaJkTByaALntceLj3lAT0AQBAEAQBAEBjNpMdioaeSonNmMHDm5x0axvaSUByPY2nlrZ34tWDrydWmZraOLUXbfgLaDtu4+0q5vsYNXb9xfmZ/HsTbBE+V56rGknv7AO8mwVXPQwRi5yUUWtl935rQKrFRcPAdDTNc4MjYdQZLes8i3h8hfGKR7FNEa1058mvbfbLtwqoifT3FJUuyFhJIinAJGQn2XDl3HuVd0MrJm1+nU63Ncow7ysR86y25cBf2B2eZimIvZMC6mpWZnsuQHyE2aDble/8Ay9620QxHPk+i9PoUK9z5f/BvO8XdfTupnTUEQhqIGl7RHoJGtF3MLebrcD26c1c0msM2yipLDON01T0jA7mePiOKwTjteDxLKvZzcSl5USSILJZaaZtRTOcyRjswLeR/qDzHetVVuejPQouz8Mj0Ju13nw4i1sUxbFVgWLL2bKR7URPxy8R38VoNZ0JAEAQBAEAQBAEBwrbOvdjeLCiYT6HSEmUtPrvbo83Hf1B+Y81GTwiq6zZHJvT2hrQ1oAa0AADQADQAKk8dvJz7elXBlO1rhcPkaS29szWOa4jz0Uocl+jWbMnU4N4eGGES+mQtaWg5S4B409Ux+tfusrj1jjW9vebHX9HBSA9DHIJHPe2xe9vq5QdWtFzxsT9eNZWDko7k0+5QHXAPaAfivMPj2sPBS5AV7lNrKeirKltU8RtnAyyO9UPY5xs48gQ468NF6ceEfXVrEF+COm7Xb3KCmicIZW1ExacjI+sy50Be/wBUDtGp7l0mee8GqC7pL83ZtNB1r3sFl1C6pnn62PVSJz1nMiLbkJox9TSkEPiJa8EOGU2II1BaRwN1pqt7SNtN/wB2R3fdDvO9MApKxwFS0WjedBMAOB/4g+fFaTWdWQBAEAQBAEBp29Xar/DqB72G00n2UPc53F/5W3PjZAaXuo2f9GoxK8fa1NpHX4hmvRt+BJ/MqpvLPM1Vm6ePBtFW5QMjOab06fPTZ/8ALcD5OLQf6JB/EX6OWLceTki0HrhAdNptGM/A36BeZLk+Rs6zf4sqJXCODm9c20jx2Pd9SvSh8qPrKXmuL+iLCkWGW2fHWf8AhH1WfUcIw635UZV4WUxIi1FS1vE69nEqcYSlwXQrlLhFMMzXeqbrkoOPJ2UJR5IlWx0bmyxktc1wcCNC1wN2uHYbhaabM9Ga9Pbn4Went1+2TcTpGuJHTxWZO3h1raSAe67j43HJXmk3FAEAQBAEBwHbeY4xjzKMfcUpLXWPJoDp3d1yAzyC43hFds9kGzN7TbxoaWYwQwyTmOwkMejGaeqDY3I+Cq6Ll4MlGhtuW6Kf5Jsm4bj8VbCJYSbXs5p0c1w4tcFFrBjtrlW8MxOMQNkY9jtWuBafAqtvDM+5xkpLsahu02AgrK2enrHvb0LQ9jWENMoJsSCQTlAtw7VqjLcsnv1WKyKkiDt9sUyixIU0D88b2tkALgXxtJOZsluFraE8QQuTltjkjfaq63JmVcV5x8vgtOchzBpu09Nllzcn6+Y0I/vtW2iWY48H0Hp9u6rb3Rt2IbqZYMLNdNMxkgDX9C4W6juDS4n7zUHLbuV5vNZwOnysLj7R08B/ZWO+WZYPL1lm6aiuxerpC1unEkAeJVcI5fUjpqnbYoIzlLSNY0NAGg1PMnmSvOstlOWWftek0NOnpjXGK6Lx+piscpmMLHtABc7I62lwQTqPJa9LZKScXwlk+U+1mgohSroRSk3h479GyI5oIseCtTw8o+ATaeUTt3m0zsLxBkhJ6J56OYdsTiOt4t0PkRzW+MtyyenCW6OT1jHIHAOabggEEcCDqCFIkVIAgCAgY9iQpqaad3CKJ8h/K0myA4Luko5HU+I1urpXMcyN3tGQtdI8jvJLFCRj1MvijE1vBKqLoW2c0EDr3IBze0TfjqvJ1VdjtfR/Q/TfRdXo69HFKSTS+LPR57my7tmk+lzAERSPYI9LBxYHZ3D4hb4xcYRjLk/OfXr6rtVKdSwm2/8APx5M7WuUWeBI13E6Vry113Mey5Y+NxY9t9DZw1UVNx4O03zqeYkCGlbHci5c43c5xLnOPa5x1KjOTlyRutsteZMOkUCrBQXodwRK2Bsrcrxccu0HtClGTi8otqslXLdEs1bZJconnmmaz1GySOc0W4aHnqrXfJo2y1tklhdD45UmZEDEYy5vV4ghw8lOuST6mvS2+zsUibDtCzKOkDmu5i19e5ZpaKefgw0fqGm+1GllUnZlS74WUQKmpM7w6xDG+oDzPvFaIVqmG3u+T5D171h66zEekVwv7v6sqUT50hYpFdt+zj4LRRLrg06aeHtPRW4zHnVWGNa/1qZ5gv2sa1ro/g1wb+VajadDQBAEBz7frVmPCJgDbpHxM8s4cf8AQgIW6Kj6LCoL8ZM8h/M92X/pDVVLk8vUPNjLGIbvcOdKZTTjMTmID3hhP4AbeXBc3M57xYljJcrA1gDWgNaBYAAAAdgAUGZpPJrlZMDexvy81Wytow1TIoMg4mOllUQkR3SINpSXrg2lBch1Itucuk0i04oTRachNEGrrAw2LT3FWwqcllM1VUOaymWW4k3mCFJ0SJvTS7Mr9PZ2n4Fc9hI57vMsXfUyMihY5znuDWNGrnOOgCvrr29e5pqp2dXyepN2OyP+GUTYnG8rz0sxHASOa0Fre5oaBfnqeatLjbUAQBAc33/UxdhLnD+HNE4+Bdk+rggLW62vEuFUxHFjXRO8WOIHxGU+aqlyeXqFixn3bDaeGijzSu6x9Rg9d57hyHedFFLJXXVKx4Rz2OurK/ry3pqc6hjPvJB2ZjqB36JJqP4ls1XV0XWX/BJnLWgNaAGgWAHYqW8mOTcnlmJqZlAYMdLIuDaUB64caKroRPiAochNFtyEkWyhIhYlDmYe0ahW0yxLHk1aae2ePJ0XdRsLhmJ0ZMpk9JjeRKGyZbNJ+zIbqMpHPtBW09E2524nD7/eVI/Oz/wQG2bJ7BUWHEup4vtCLGR5L325gE+qPCyA2dAEAQBARcTw+OoifDM3NHI0te3tB+nigOX0+6qrpOkbQ4oYYHnMWvia4t045r2vbmMq40mQlXGTy0cz2UpBNVzzve6obGS1kko1e6+j8pJtoL2ubXCrslhYRl1U9kFGPTJttXMSs55phquRRYMTUSLhLBBheXAOOl9R4ckksPBKaUXgvNaolTZcsuEciyHMlD26FdJJkeB+Zgd2j5rslh4LZx2ycQ4LgRbcEJJleym0UuFVraiMXYerIzk+IkFze4iwIPaB3rdXPcj1abN8fqerMIxOOqhjnhdmjkaHNPceRHIjgRyIVhaTEAQBAEAQBAc1367ROp6JtPC4iard0YDfWMQt0luy92t/MUBqmBYF6LTsjt1rXf3vOp/TyWafV5PFus3zbKK1llWVGAq1FjJjp4cwI7QR8VxPAU8PJhqWvEQ6Oa7XN0va4I5HRWyrcviia7aHY99fVMuzY3E0dW7j4EfVRVEnyVx0Vsn16EP0mpl60bSG8rAD5nirdlUejNHs9NV8M31Pnp1RFrI0kfzD+oTZXLgew09vyPr9D5NjT5BkYyxdpxzHy00RURj1bEdFCt7pS6Iy9JT5I2t5ga+PNZ5y3SbMNtm+bkfHhRCZZchNFiqgD22Pl3FTrnteS6qxwlk3PcntsaKo9DqHEQTuAZfhHMbAHua7QHsNj2rcmmso9SLTWUejl06EAQBAEBTI8NBJNgASSeAA1JKA4VhDnYvic2Ivv6PCejpA4WGmgIHxcb83js0hN9jJq7MR2rubTWxqlnls1nElWyDkYGdirbK3LJFdGokXIj1VEyQWe0H6jwK6pOPBKF8q3mLI9PgkLDcNv46qUrZvuWWa26axkn5FWZMnwsQ6mWBTtabtaAe4AKW5vktdkpdGyl4XDqZGkC6XRZFlcBxKJZLopvgochJEWqpw8d/IqyuxxZdVa4P6HoDcttma2mNPOf3imAa483xcGP8AEeqfAHmtqeT0U8rKOjrp0IAgCA0Pe1iDzBHQU7rT1zzGD7sLLOmee7Lp5lcbwRnJRi2xh2Fx0sDIIhZkbbDvPEuPeSSfNUt5PHnJyeWY7EnWUWUyNUrn3KpZmkzFTBQZXu7EdzVwZKS1cI5PlkOCyApIQki29CSLD10tRj6+bK3TiSGt8StGlod90a13aX6mvT1+0lgxklI13rXJ7STdfp0Ps3oY1KG15/qy8/x+x7EVtWEKKQ9ZpN8ptfu5fRfm/qGmWnvlWuza/RmS+CjLK7khYigl4Djr8PqoquLXIcsrfficRmafLh32PJaaJ/dNWmn91nqjBsUjqoI54XZo5GhzT48iORBuCO0LSbCagCAIDmGzZ9OrqrEXG7GuNJSDkIo9JHjtzOv81XN9jDq5/dNjqxooGFmq4s/ioMrkazVcVUzLIgSqtlTLDlwjkoKA+ID4h0pKHUW3oTRHkXS1GLxWmMjbDQg3HirqbHXJSRt01vs5ZfBjA+bhk17f70X1kftXqFVt6N/1f9ef8wen7WvnJfoqcsBzG5cblfKX3O2W5mO63e+nBdVJA+ObcWPNdTw8nU8PKN33I7XGjqzRTO+wqHfZ3OjJjo0jufo3xyrfGSksnpwmpLKPRSkSCAwG3uM+h4fUz82REM/G+zGf9TggNf3fUHQYbSx2seiD3fikJefm5VPk8m6W6bZkK9+iiUs1TEdbqDK5GCqWKtozyRi6x4Y1zjwaCT4DVV4yVKLk0kYWojnDem6QaDOYsotktcjNxzW5r35eibaN+fixk+9l9jow0Ts3ZljP+df7GQBuL9ouvnj8+xhnwoD4h0pKHS25CaLLwuliIsoXS6JFehfEsuQmihCQQFmphzDQ2cNWkaEEd6trntZbTZsf0PSu6van/EKBjnm80X2U9+OdoFnn8QsdNL37FtPRNxQHMd+0zpKemoo/Xq6lrQP5Y7EnwBcxDkntWWZTajETSUwEOXpC6OGHNqA5zgzMRzytu63PLZQqg7JqPk8Wc1CMpy4Sb/T+TUqnCnOBd6RUdNa4kMrrZraXiH2eXuyr3X6bTswufJ8zD1y/2icktvjHb8ef3KMNxD0iCOW1s7A4jsPP53Xzklg+lthsk4lqoCgzNJGHxCAPa5juDgWnwOirzh5KlJwkpLlGMFDKWdG57Sy2UnKQ8s4W42BtpdetL1m2VPs8LjGT6q37X6iek9gopPGM/QkuZZeKfHFshAfLIdKSh0tuQmiy9dJojSrpfAiSLpfEjvXCaKUJBAEBs+6zaYUGJNDzaGqAik7A/N9m8+B08HFbKZZib9PLMceD0yri85LtXXNl2jpY3Pa1tJTvkOYgfaSNcba87dGfJRlwUah/6bM1tIymqoXRSSssbEFsjQ5rmkOa9hB0IICrTaeUectyfBznGJi2MwS4lT5eDntA6dzPdIBIB5XC3S110obP3MtXpWnjd7aFb+i7Jlk7Z0UDBHGXuaxoa0MaeA73WWHY2bnpbZvLMZPvAhPCKTzLR+q57JnH6fJ90RX7bxH+FJ8WqPsH5If/ADJ/1IiTbbE+rD8XfoE93+pJel+ZfsRjtg//AC2fEp7uvJL/AOVD+plbNr/eiHk79QuPTeGQl6Su0v2JkG00DvWzN8Rf6KD08jPL0y5cYZdkx+nHt38Gu/RcVEyMfT7n2/cxlTtQ32GE97iB8grFp33Zqh6Y/vS/QgSbQyngGjyv9SpqiJpjoKlzkivxaY65vgB+imqoLsXR0tS7Hz0+W1yTa9rkC1+y6eyh4Je71+D6MTfzAKi6IkXpoFQxM+6Piue7ryR91j5Kxig90/FR93+pH3X6lQxNvYfkue7vyc91l5ItfUB5FuQPFW1Qcc5Lqa3DOT1Pup2lbXYfE7Nmlia2Ge/rZ2ADMe3MLG/eexWl5qG3m5yWurJaqOqaDKWktkYerla1gAc3iLNHJAa07cFWcqmm/wDlH+1ASqL9n+Yn7WsjaP5I3P8AH1i2yA2XD9xFCz72WolP4msHwDb/ADQGWbubwkfwHnvM039HID5//GcJ/wAmTw6aX9UByTfRs7SUNTBBRxdHeIvku9782Z5Db5yfdch1dXg0fox2BUbmb/ZQ8FQp2niFz2jO+wg+UfPQQeBI+a77Zoi9JF8MDDxzd8k9t9CK0f1JEdAwcifEqt3SLo6WtckhlO0cGj4BVucu7LVTBcIsYm20fmFZQ/iKNWsQX4noTcRC04PHdoN5ZSbi9zntr5AfBazzjbK7ZKhm+9pKd3eYmX+ICAxFVuuwqTjRsH4HSM/0uCAxr9zGFHhFIPCaT+pKAiz7jsNPqmob4SA/VqAxjtwVLm0qqjLfUWjJt3G39EBsO7HYObCZKhpmjlglyllmFsl28C/kNCRYX8kBv6AIAgCAIAgPNG/qfNi9vchib8cz/wDeuPglH5kaO1izNnqKJda1RbJpF1rbqBIrDVzJ0rDVzILjWqJ0h4wLR/mCu0/zGTWL4PzPQO4N4OEM7ppQfHNf+oW0806MgCAIAgCAIAgCAIAgCAIDylvSm6TGqo9kgaPyRtb/ALVGb+FllKzNGEDFjyetguNYuZO4LrWqOTpcaxRbOlYauZBWGrmQQ8YZ9ke4hXad/GZtX/tnbv2dJb4bIPdqn/OOIreeWdTQBAEAQBAEAQBAEAQBAEB5C2kl6XFKt3bUTW8GvcB8gq7niDNGljutS/zg+thJWByPZjTKWcdgGJkrLgauZBWGrmQVLh0ICJi4+yd5fUK3Tv40Z9Uv9JnYf2bXfuVSOypv8Y2fovRPJOuoAgCAIAgCAIAgCAIAgCA8bTAtrZhJo4Syg394PNx9VVcswZo0s9lqZkwOZPHsXnnvb8Jyb5PgC6ZisBRB9XDp9sgPqAh4v907y+qu0/zoz6r/AG2de/ZtH7nU/wDuB/22r0TyTr6AIAgCAIAgCAIAgCAIAgOObz90L6qZ9XQub0khzSxPOUF1rZo3W0JtqD3m/JAcixDZ7EaQ2mpqhgHMxuczyeLtPkVCVcZcosjdOPDMe3GHji1vzCqemiXrWT+hfZjY5tPkVW9L4ZYtau6KxjbPdd8lz3WXkl77HwyoY0zsd8B+q57rLyjvvsPD/wA/MHG2e675fqnusvKHvsPDPkraioGWGnlcD7sb3k/8oV9VCg8me7UuxbUuh6B3G7PS0eHnp2OZJNK6XI4Wc1uVrW5gdQTlJse0K8ynREAQBAEAQBAEAQBAEAQBAEB8IQGNr9naSf76mp5PxxRuPkSNEBq9fuiwqU39HLP/AE3vaPheyAhN3JYWDfLOe4ym3yF0BmqTdnhcfCjid+O7/wDUUBmqLZujh+6paeP8EMbT5kBAZJjAOAA8BZAVIAgCAIAgCAI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>
              <a:solidFill>
                <a:prstClr val="black"/>
              </a:solidFill>
            </a:endParaRPr>
          </a:p>
        </p:txBody>
      </p:sp>
      <p:sp>
        <p:nvSpPr>
          <p:cNvPr id="118" name="AutoShape 34" descr="data:image/jpeg;base64,/9j/4AAQSkZJRgABAQAAAQABAAD/2wCEAAkGBxQSEhUUEhQUFhUVFBcVFBgWFRQUFxcUFRYWFhUVFBcYHSggGBolHRQUIjEhJSkrLi4uFx8zODMsNygtLisBCgoKDg0OGxAQGywlICQsLCwsLCwsLCwsLCwsLCwsLCwsLCwsLCwsLCwsLCwsLCwsLCwsLCwsLCwsLCwsLCwsLP/AABEIAS0ApwMBEQACEQEDEQH/xAAcAAEAAQUBAQAAAAAAAAAAAAAABAIDBQYHCAH/xABHEAABAwIDBAYHBQYEBQUBAAABAAIDBBEFEiEGBzFBEyJRYXGBFDJCUpGhsSMzcoLRCCRDYsHwFVOywmOSorPSc3Sj4fEX/8QAGwEBAAMBAQEBAAAAAAAAAAAAAAIDBAEFBgf/xAA0EQACAgEDAwEFBwMFAQAAAAAAAQIDEQQSMSFBUQUTFCIyYQZCcYGRodFSwfAjM7Hh8RX/2gAMAwEAAhEDEQA/AO4oAgCAIAgCAIAgCA5Zvr2lnjYKWjcWyCP0qd7TZzII3ANA8Xa+DCOarnbGGNz5eF+J1Js3vZDGRW0UFQLfaRtLrcnjR48nBwVhwzCAIAgCAIAgCAIAgCAIAgCAIAgCAIAgCA5Ns5F6VW4pPIL5p3UrezooBksPFfPesWN2RguyyaKV0yY7dBtB6FWT4TObN6VzqYk8zrk/M2zh33HNe3p7VbVGa7r/ANKZLDwdqVxEIAgCAIAgCAIAgCAIAgCAIAgCAICiaVrGlziGtAuSSAABxJJ4BAct2n3hVNUXQYLGXi5a+rcLRtPA9Fm0cf5te4His1+spo+eX5dyUYOXBP3eYLJSUojmcHSFz3vIubue4uNydSe9fNW6mOo1MprjCRpUXGODCbydgfTHNngeI526XN7OA1aCRqCDwKv0utekk4y6xf7HJQ39e5Y2e2hx2iAZUQNrYmj1ulY2RrR/OdT+YHxXr1+qaabxuw/qmUuqSOrbPYt6XTsn6KWIPFwyUAOt26E6Hkea9ArMkgCAIAgCAIAgCAIAgCAIAgCAIDE7S7OwV8PQ1Ic5lw6zZHx6jgTlIzceBuEBxHHKWt2fqomtkdNQyPtGHWNhfVn8rwDpbQ9nG3n6zQU3xbaw/P8APkshY4nWI5tB8Svkoy2rCNeDWNv9rnUcTJIoemD3ZM+cBjHcg/nrr2DTivQ02mjq7HGUsfTuyuUtiMrspsrUy5Z8Tka7g6Omit0LDxDpXA/bHhoSWjjrpb6DT+n0UdYrL8vqZ5WSkb8tpAIAgCAIAgCAIAgCAIAgCAIAgCAIDn2+SjEkNFfliEF/Ah4I+YVGqk40za8MlH5kaTjm0tVXzOoMJaXO9WaYaBrb2Nn+y3+bieS8f070tJK25fgv7sust7I1CbDMVwzpYJqd8tO+4kbldLC8H22vbq06cdD2i69W7SQskp8SXDXJTGbXQ6BuR3hdJbD6p1nt0pnOOpaP4LieLm8u0actdSInZkAQBAEAQBAEAQBAEAQBAEAQBAEAQGv7a7LtxKBsD5HRtErJCWWzdS+jSeB146oDSce2vocBZ6Hh9O2WcWL2tPqmw607xcueez6aLjaXJxyS5MBge/KdswbiFO1sTj60TXtewH2i1xOceFj9ETzwcjJS6p5Ov+hUlbGyXo4ZmPAfG/I11xxDmutcH5hdJGWQBAEAQBAEAQBAEAQBAEAQBAEAQBAcr3m7zehJosPOeqd1XyN1bD22PAv+TfHRcbSWWRnNQW6XBznDMNETTcl0jjmkedS5x1JJOqwWTc2fNarUSvnl8dkUYvhbZ2ZToRq13Yf6hK7HBkdNqZUSyuO6KN3m28+D1PQzlzqVzrSM1Ibc/exfUjn4rdGSkso+lqtjZFSjwenYZWvaHNILXAOaRqC0i4I7rKRYVoAgCAIAgCAIAgCAIAgCAIAgKJZQ0FziGtAuSSAABxJJ4BAcN263lz18jqLCriPUSTgkF44HIfYZ/NxPK3PjeCE5xgsyMVg2zrKVunWkcOu88+4dgWacnI8TU3ytf08F6VioaMLRGeFFlbMLtJhXTMu312ajvHNqtps2vrwbtBqvYz2y4f7G4bjt4JY5uHVTuqdKZ7vZdf7lxPI65ew6cwtx9Ed3QBAEAQBAEAQBAEAQBAEAQFueZrGl73BrWglznEAADUkk8AgOA7a7YVGOVBoaC7aVp679RnA9uQ8mX4N56eXG8ELLFBZZPNJSYTThrnBt+LjbpJXDjYc/DgFS8yPLlvvl0/8ACNQYzDVAmJ4JGpadHDxChKLRRdTKv5kfJ2qpmSSITwoMpZZKiQNT2owotPTx3Gt325H3x2LXRZ91nuenavK9lPnt/B27c5vF9PjFNUuAqom6OP8AGYNM34xz7ePbbSesdOQBAEAQBAEAQBAEAQBAEBwPejtnLidQMMw7rR58sjmnSVw1Oo4RN5nmR2AXMjKSiss3LZTZWPD6cRMs551lktq9/wD4jgAqW8nlXWOyWTk+3srn18+f2C1jAeTMjXaeJcSvt/svo6ZUyukk5Zx17I26dJVrBg8NuypgMejjIGkDS7T61x4LP9qNHp6YRlBJSeei7rzg7ek65Z8HQ6hfDs+fkQJFBlLLJUSBQ4Aix4HigTaeUadiNLJRTsngc5uV4dG5vFjhrb++IW6qzeuvJ9JotWr44fzLn+T0luz26jxSnBJa2pjAE0fDXh0jB7h+R0VxuNyQBAEAQBAEAQBAEAQHKd+W3JpYfQ6d1p52/aFp1jhOniHO4DuB7kBRuq2KFDAJpm/vMzbuvxjYdWxjsPAu79OSqk8nm6i3e8Lg3GoUTMzQNrdjoaqXpi+SN9g1xYW2eB6tw4HUdq0abW36bLqk1nwWQ1Eq1gwtHstBTPztzveBYOkcHEX45QAAFTqNTbfLdZJt/Upu1U5rD4K6hyyMwyZBkKgyplorhFlJXDhZqoGvaWvF2nj/APXepRk08otqslXJSjyapFLUYbUNnp3lpaeo8cCObHjgQRxHNb67FNH0um1Mb45XPdHpjd1ttFilPnbZszLCeP3XEes3tYbGx7iOSsNJtiAIAgCAIAgCAIDF7TY5HQ00tTMerG29ubnHRrG95JAQHB92mESYriEuI1YzNY/PqOq6Y+owA+ywAfBqjJmbU2bY7VyzuEhVR5xBqShFmCr3KLK5GtVz1WyiTMPO9VMobIbyokCgrhEpJQ6izJIulkYkGta2Rpa4XB/u4UotxeUaqZSrkpRMVsptBNhNa2aMmwNpG8pISes3x0uDyIC9CMlJZR9BXYrI7ketMKxBlRDHNEc0crA9p7nC+vYeRCkWEpAEAQBAEAQBAcI/aCx181RBh0JJtZ8jR7UkhtE0+AubfzhDjeOp0fZXBGUVLFTst1G9Yj2pDq9x8Tf5KlvJ5Fk98mzIyFcIECqcuHGa/iDuKiyqRq9fJqqpGabMXIVWyllhy4RMGC+qlfGHGOKI2cW6Oc7UWv2aFez6Z6cr3mXCPtPs56BDV/HZxjL/AD4x/JZnjfSzMaHufHLcWeblpH/6FL1PQRow4lv2i9Dq0mHDxleenKZLllXinyUYkZz10uUTG4xDnZccW6+XMK6meHg2aSzZLD4Z1X9nXaYkS0EjvVvNBc8iQJGDzIdbvcth6h25AEAQBAEAQBAecy30jat2bUCocdf+BCcv/bC5LgpveK2dwJVR5ZZlK4cMZWPXCLNZxOo4qDZRJmtVL7lUszyZCeVFlbLLiuHDATxTU8rpIAHNk1ew9vaOHf8AFenofUJafj9z6r0X12ejWE/p14fj8yyOllkEs4DcoIY0cr8+K5rtdLUPr/0d9X9Ynrn1f6cJF97l554yRZcUJpFBQkiHs/irqCuinYSOjkDiB7UZPXb5tJC3wlujk9eue+KZ7EieHAEcCAR4HVTJlSAIAgCAIAgPOlOPRdqX9KcodPLYu0B6aJxj1PIlzQoy4KdQs1s7aXKo8ow+MY/TU4+2niZ3Oe3N5N4ldw2SjCUuEatLtMak/usMjmf5sgMUX5L9Z58BbvXGscidaj8z/JdWQax5tqQTzsLDyCpZim/Bh53KpmdkV5USBZeUOojSlCyKIUpXTREjPXS5FpzkwyxJsjTVbG8XDwGp+CsjVJ9i+FE5di/sjs7LitYyONhyZmmV2uWOIHrEntIvYcyVshHasHoVw2RweuY2BoAHAAAeA0UiZUgCAIAgCAIDUdut3tLimV0uaOVgs2WO2bLxyuB0cL/DWx1QHOduMIrMPhZA3FZ5pJyI6eEMAkcLgFzpLlzWgc7qOEUuqtfE0T8F2BpKUB729NNoXPl64z8SWtOnHmdVW5s8+3Uzl0XRGQxGpAGpAHwCqZjbNdqpgdQb+GqrZRIxkrlWyhssOXDhHnkDRdxAA4k6BEs8E4xcnhIhNq2P9R7XW42N1Jxa5Re6Zw+ZNFmUrhZEw2J07rFzHPvzGY2tzsFoqms4aPR09sc7ZJfiZbYPYT/FcwZVxRyM1dG8PL8nvtto4a+XmtZ6XB03BdwlOwg1VRJLY6tjaImnuJNzbwsgOp4Ng0FJGIqaJkTByaALntceLj3lAT0AQBAEAQBAEBjNpMdioaeSonNmMHDm5x0axvaSUByPY2nlrZ34tWDrydWmZraOLUXbfgLaDtu4+0q5vsYNXb9xfmZ/HsTbBE+V56rGknv7AO8mwVXPQwRi5yUUWtl935rQKrFRcPAdDTNc4MjYdQZLes8i3h8hfGKR7FNEa1058mvbfbLtwqoifT3FJUuyFhJIinAJGQn2XDl3HuVd0MrJm1+nU63Ncow7ysR86y25cBf2B2eZimIvZMC6mpWZnsuQHyE2aDble/8Ay9620QxHPk+i9PoUK9z5f/BvO8XdfTupnTUEQhqIGl7RHoJGtF3MLebrcD26c1c0msM2yipLDON01T0jA7mePiOKwTjteDxLKvZzcSl5USSILJZaaZtRTOcyRjswLeR/qDzHetVVuejPQouz8Mj0Ju13nw4i1sUxbFVgWLL2bKR7URPxy8R38VoNZ0JAEAQBAEAQBAEBwrbOvdjeLCiYT6HSEmUtPrvbo83Hf1B+Y81GTwiq6zZHJvT2hrQ1oAa0AADQADQAKk8dvJz7elXBlO1rhcPkaS29szWOa4jz0Uocl+jWbMnU4N4eGGES+mQtaWg5S4B409Ux+tfusrj1jjW9vebHX9HBSA9DHIJHPe2xe9vq5QdWtFzxsT9eNZWDko7k0+5QHXAPaAfivMPj2sPBS5AV7lNrKeirKltU8RtnAyyO9UPY5xs48gQ468NF6ceEfXVrEF+COm7Xb3KCmicIZW1ExacjI+sy50Be/wBUDtGp7l0mee8GqC7pL83ZtNB1r3sFl1C6pnn62PVSJz1nMiLbkJox9TSkEPiJa8EOGU2II1BaRwN1pqt7SNtN/wB2R3fdDvO9MApKxwFS0WjedBMAOB/4g+fFaTWdWQBAEAQBAEBp29Xar/DqB72G00n2UPc53F/5W3PjZAaXuo2f9GoxK8fa1NpHX4hmvRt+BJ/MqpvLPM1Vm6ePBtFW5QMjOab06fPTZ/8ALcD5OLQf6JB/EX6OWLceTki0HrhAdNptGM/A36BeZLk+Rs6zf4sqJXCODm9c20jx2Pd9SvSh8qPrKXmuL+iLCkWGW2fHWf8AhH1WfUcIw635UZV4WUxIi1FS1vE69nEqcYSlwXQrlLhFMMzXeqbrkoOPJ2UJR5IlWx0bmyxktc1wcCNC1wN2uHYbhaabM9Ga9Pbn4Went1+2TcTpGuJHTxWZO3h1raSAe67j43HJXmk3FAEAQBAEBwHbeY4xjzKMfcUpLXWPJoDp3d1yAzyC43hFds9kGzN7TbxoaWYwQwyTmOwkMejGaeqDY3I+Cq6Ll4MlGhtuW6Kf5Jsm4bj8VbCJYSbXs5p0c1w4tcFFrBjtrlW8MxOMQNkY9jtWuBafAqtvDM+5xkpLsahu02AgrK2enrHvb0LQ9jWENMoJsSCQTlAtw7VqjLcsnv1WKyKkiDt9sUyixIU0D88b2tkALgXxtJOZsluFraE8QQuTltjkjfaq63JmVcV5x8vgtOchzBpu09Nllzcn6+Y0I/vtW2iWY48H0Hp9u6rb3Rt2IbqZYMLNdNMxkgDX9C4W6juDS4n7zUHLbuV5vNZwOnysLj7R08B/ZWO+WZYPL1lm6aiuxerpC1unEkAeJVcI5fUjpqnbYoIzlLSNY0NAGg1PMnmSvOstlOWWftek0NOnpjXGK6Lx+piscpmMLHtABc7I62lwQTqPJa9LZKScXwlk+U+1mgohSroRSk3h479GyI5oIseCtTw8o+ATaeUTt3m0zsLxBkhJ6J56OYdsTiOt4t0PkRzW+MtyyenCW6OT1jHIHAOabggEEcCDqCFIkVIAgCAgY9iQpqaad3CKJ8h/K0myA4Luko5HU+I1urpXMcyN3tGQtdI8jvJLFCRj1MvijE1vBKqLoW2c0EDr3IBze0TfjqvJ1VdjtfR/Q/TfRdXo69HFKSTS+LPR57my7tmk+lzAERSPYI9LBxYHZ3D4hb4xcYRjLk/OfXr6rtVKdSwm2/8APx5M7WuUWeBI13E6Vry113Mey5Y+NxY9t9DZw1UVNx4O03zqeYkCGlbHci5c43c5xLnOPa5x1KjOTlyRutsteZMOkUCrBQXodwRK2Bsrcrxccu0HtClGTi8otqslXLdEs1bZJconnmmaz1GySOc0W4aHnqrXfJo2y1tklhdD45UmZEDEYy5vV4ghw8lOuST6mvS2+zsUibDtCzKOkDmu5i19e5ZpaKefgw0fqGm+1GllUnZlS74WUQKmpM7w6xDG+oDzPvFaIVqmG3u+T5D171h66zEekVwv7v6sqUT50hYpFdt+zj4LRRLrg06aeHtPRW4zHnVWGNa/1qZ5gv2sa1ro/g1wb+VajadDQBAEBz7frVmPCJgDbpHxM8s4cf8AQgIW6Kj6LCoL8ZM8h/M92X/pDVVLk8vUPNjLGIbvcOdKZTTjMTmID3hhP4AbeXBc3M57xYljJcrA1gDWgNaBYAAAAdgAUGZpPJrlZMDexvy81Wytow1TIoMg4mOllUQkR3SINpSXrg2lBch1Itucuk0i04oTRachNEGrrAw2LT3FWwqcllM1VUOaymWW4k3mCFJ0SJvTS7Mr9PZ2n4Fc9hI57vMsXfUyMihY5znuDWNGrnOOgCvrr29e5pqp2dXyepN2OyP+GUTYnG8rz0sxHASOa0Fre5oaBfnqeatLjbUAQBAc33/UxdhLnD+HNE4+Bdk+rggLW62vEuFUxHFjXRO8WOIHxGU+aqlyeXqFixn3bDaeGijzSu6x9Rg9d57hyHedFFLJXXVKx4Rz2OurK/ry3pqc6hjPvJB2ZjqB36JJqP4ls1XV0XWX/BJnLWgNaAGgWAHYqW8mOTcnlmJqZlAYMdLIuDaUB64caKroRPiAochNFtyEkWyhIhYlDmYe0ahW0yxLHk1aae2ePJ0XdRsLhmJ0ZMpk9JjeRKGyZbNJ+zIbqMpHPtBW09E2524nD7/eVI/Oz/wQG2bJ7BUWHEup4vtCLGR5L325gE+qPCyA2dAEAQBARcTw+OoifDM3NHI0te3tB+nigOX0+6qrpOkbQ4oYYHnMWvia4t045r2vbmMq40mQlXGTy0cz2UpBNVzzve6obGS1kko1e6+j8pJtoL2ubXCrslhYRl1U9kFGPTJttXMSs55phquRRYMTUSLhLBBheXAOOl9R4ckksPBKaUXgvNaolTZcsuEciyHMlD26FdJJkeB+Zgd2j5rslh4LZx2ycQ4LgRbcEJJleym0UuFVraiMXYerIzk+IkFze4iwIPaB3rdXPcj1abN8fqerMIxOOqhjnhdmjkaHNPceRHIjgRyIVhaTEAQBAEAQBAc1367ROp6JtPC4iard0YDfWMQt0luy92t/MUBqmBYF6LTsjt1rXf3vOp/TyWafV5PFus3zbKK1llWVGAq1FjJjp4cwI7QR8VxPAU8PJhqWvEQ6Oa7XN0va4I5HRWyrcviia7aHY99fVMuzY3E0dW7j4EfVRVEnyVx0Vsn16EP0mpl60bSG8rAD5nirdlUejNHs9NV8M31Pnp1RFrI0kfzD+oTZXLgew09vyPr9D5NjT5BkYyxdpxzHy00RURj1bEdFCt7pS6Iy9JT5I2t5ga+PNZ5y3SbMNtm+bkfHhRCZZchNFiqgD22Pl3FTrnteS6qxwlk3PcntsaKo9DqHEQTuAZfhHMbAHua7QHsNj2rcmmso9SLTWUejl06EAQBAEBTI8NBJNgASSeAA1JKA4VhDnYvic2Ivv6PCejpA4WGmgIHxcb83js0hN9jJq7MR2rubTWxqlnls1nElWyDkYGdirbK3LJFdGokXIj1VEyQWe0H6jwK6pOPBKF8q3mLI9PgkLDcNv46qUrZvuWWa26axkn5FWZMnwsQ6mWBTtabtaAe4AKW5vktdkpdGyl4XDqZGkC6XRZFlcBxKJZLopvgochJEWqpw8d/IqyuxxZdVa4P6HoDcttma2mNPOf3imAa483xcGP8AEeqfAHmtqeT0U8rKOjrp0IAgCA0Pe1iDzBHQU7rT1zzGD7sLLOmee7Lp5lcbwRnJRi2xh2Fx0sDIIhZkbbDvPEuPeSSfNUt5PHnJyeWY7EnWUWUyNUrn3KpZmkzFTBQZXu7EdzVwZKS1cI5PlkOCyApIQki29CSLD10tRj6+bK3TiSGt8StGlod90a13aX6mvT1+0lgxklI13rXJ7STdfp0Ps3oY1KG15/qy8/x+x7EVtWEKKQ9ZpN8ptfu5fRfm/qGmWnvlWuza/RmS+CjLK7khYigl4Djr8PqoquLXIcsrfficRmafLh32PJaaJ/dNWmn91nqjBsUjqoI54XZo5GhzT48iORBuCO0LSbCagCAIDmGzZ9OrqrEXG7GuNJSDkIo9JHjtzOv81XN9jDq5/dNjqxooGFmq4s/ioMrkazVcVUzLIgSqtlTLDlwjkoKA+ID4h0pKHUW3oTRHkXS1GLxWmMjbDQg3HirqbHXJSRt01vs5ZfBjA+bhk17f70X1kftXqFVt6N/1f9ef8wen7WvnJfoqcsBzG5cblfKX3O2W5mO63e+nBdVJA+ObcWPNdTw8nU8PKN33I7XGjqzRTO+wqHfZ3OjJjo0jufo3xyrfGSksnpwmpLKPRSkSCAwG3uM+h4fUz82REM/G+zGf9TggNf3fUHQYbSx2seiD3fikJefm5VPk8m6W6bZkK9+iiUs1TEdbqDK5GCqWKtozyRi6x4Y1zjwaCT4DVV4yVKLk0kYWojnDem6QaDOYsotktcjNxzW5r35eibaN+fixk+9l9jow0Ts3ZljP+df7GQBuL9ouvnj8+xhnwoD4h0pKHS25CaLLwuliIsoXS6JFehfEsuQmihCQQFmphzDQ2cNWkaEEd6trntZbTZsf0PSu6van/EKBjnm80X2U9+OdoFnn8QsdNL37FtPRNxQHMd+0zpKemoo/Xq6lrQP5Y7EnwBcxDkntWWZTajETSUwEOXpC6OGHNqA5zgzMRzytu63PLZQqg7JqPk8Wc1CMpy4Sb/T+TUqnCnOBd6RUdNa4kMrrZraXiH2eXuyr3X6bTswufJ8zD1y/2icktvjHb8ef3KMNxD0iCOW1s7A4jsPP53Xzklg+lthsk4lqoCgzNJGHxCAPa5juDgWnwOirzh5KlJwkpLlGMFDKWdG57Sy2UnKQ8s4W42BtpdetL1m2VPs8LjGT6q37X6iek9gopPGM/QkuZZeKfHFshAfLIdKSh0tuQmiy9dJojSrpfAiSLpfEjvXCaKUJBAEBs+6zaYUGJNDzaGqAik7A/N9m8+B08HFbKZZib9PLMceD0yri85LtXXNl2jpY3Pa1tJTvkOYgfaSNcba87dGfJRlwUah/6bM1tIymqoXRSSssbEFsjQ5rmkOa9hB0IICrTaeUectyfBznGJi2MwS4lT5eDntA6dzPdIBIB5XC3S110obP3MtXpWnjd7aFb+i7Jlk7Z0UDBHGXuaxoa0MaeA73WWHY2bnpbZvLMZPvAhPCKTzLR+q57JnH6fJ90RX7bxH+FJ8WqPsH5If/ADJ/1IiTbbE+rD8XfoE93+pJel+ZfsRjtg//AC2fEp7uvJL/AOVD+plbNr/eiHk79QuPTeGQl6Su0v2JkG00DvWzN8Rf6KD08jPL0y5cYZdkx+nHt38Gu/RcVEyMfT7n2/cxlTtQ32GE97iB8grFp33Zqh6Y/vS/QgSbQyngGjyv9SpqiJpjoKlzkivxaY65vgB+imqoLsXR0tS7Hz0+W1yTa9rkC1+y6eyh4Je71+D6MTfzAKi6IkXpoFQxM+6Piue7ryR91j5Kxig90/FR93+pH3X6lQxNvYfkue7vyc91l5ItfUB5FuQPFW1Qcc5Lqa3DOT1Pup2lbXYfE7Nmlia2Ge/rZ2ADMe3MLG/eexWl5qG3m5yWurJaqOqaDKWktkYerla1gAc3iLNHJAa07cFWcqmm/wDlH+1ASqL9n+Yn7WsjaP5I3P8AH1i2yA2XD9xFCz72WolP4msHwDb/ADQGWbubwkfwHnvM039HID5//GcJ/wAmTw6aX9UByTfRs7SUNTBBRxdHeIvku9782Z5Db5yfdch1dXg0fox2BUbmb/ZQ8FQp2niFz2jO+wg+UfPQQeBI+a77Zoi9JF8MDDxzd8k9t9CK0f1JEdAwcifEqt3SLo6WtckhlO0cGj4BVucu7LVTBcIsYm20fmFZQ/iKNWsQX4noTcRC04PHdoN5ZSbi9zntr5AfBazzjbK7ZKhm+9pKd3eYmX+ICAxFVuuwqTjRsH4HSM/0uCAxr9zGFHhFIPCaT+pKAiz7jsNPqmob4SA/VqAxjtwVLm0qqjLfUWjJt3G39EBsO7HYObCZKhpmjlglyllmFsl28C/kNCRYX8kBv6AIAgCAIAgPNG/qfNi9vchib8cz/wDeuPglH5kaO1izNnqKJda1RbJpF1rbqBIrDVzJ0rDVzILjWqJ0h4wLR/mCu0/zGTWL4PzPQO4N4OEM7ppQfHNf+oW0806MgCAIAgCAIAgCAIAgCAIDylvSm6TGqo9kgaPyRtb/ALVGb+FllKzNGEDFjyetguNYuZO4LrWqOTpcaxRbOlYauZBWGrmQQ8YZ9ke4hXad/GZtX/tnbv2dJb4bIPdqn/OOIreeWdTQBAEAQBAEAQBAEAQBAEB5C2kl6XFKt3bUTW8GvcB8gq7niDNGljutS/zg+thJWByPZjTKWcdgGJkrLgauZBWGrmQVLh0ICJi4+yd5fUK3Tv40Z9Uv9JnYf2bXfuVSOypv8Y2fovRPJOuoAgCAIAgCAIAgCAIAgCA8bTAtrZhJo4Syg394PNx9VVcswZo0s9lqZkwOZPHsXnnvb8Jyb5PgC6ZisBRB9XDp9sgPqAh4v907y+qu0/zoz6r/AG2de/ZtH7nU/wDuB/22r0TyTr6AIAgCAIAgCAIAgCAIAgOObz90L6qZ9XQub0khzSxPOUF1rZo3W0JtqD3m/JAcixDZ7EaQ2mpqhgHMxuczyeLtPkVCVcZcosjdOPDMe3GHji1vzCqemiXrWT+hfZjY5tPkVW9L4ZYtau6KxjbPdd8lz3WXkl77HwyoY0zsd8B+q57rLyjvvsPD/wA/MHG2e675fqnusvKHvsPDPkraioGWGnlcD7sb3k/8oV9VCg8me7UuxbUuh6B3G7PS0eHnp2OZJNK6XI4Wc1uVrW5gdQTlJse0K8ynREAQBAEAQBAEAQBAEAQBAEB8IQGNr9naSf76mp5PxxRuPkSNEBq9fuiwqU39HLP/AE3vaPheyAhN3JYWDfLOe4ym3yF0BmqTdnhcfCjid+O7/wDUUBmqLZujh+6paeP8EMbT5kBAZJjAOAA8BZAVIAgCAIAgCAID/9k="/>
          <p:cNvSpPr>
            <a:spLocks noChangeAspect="1" noChangeArrowheads="1"/>
          </p:cNvSpPr>
          <p:nvPr/>
        </p:nvSpPr>
        <p:spPr bwMode="auto">
          <a:xfrm flipH="1">
            <a:off x="9299575" y="9326887"/>
            <a:ext cx="3810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>
              <a:solidFill>
                <a:prstClr val="black"/>
              </a:solidFill>
            </a:endParaRPr>
          </a:p>
        </p:txBody>
      </p:sp>
      <p:sp>
        <p:nvSpPr>
          <p:cNvPr id="119" name="AutoShape 32" descr="data:image/jpeg;base64,/9j/4AAQSkZJRgABAQAAAQABAAD/2wCEAAkGBxQSEhUUEhQUFhUVFBcVFBgWFRQUFxcUFRYWFhUVFBcYHSggGBolHRQUIjEhJSkrLi4uFx8zODMsNygtLisBCgoKDg0OGxAQGywlICQsLCwsLCwsLCwsLCwsLCwsLCwsLCwsLCwsLCwsLCwsLCwsLCwsLCwsLCwsLCwsLCwsLP/AABEIAS0ApwMBEQACEQEDEQH/xAAcAAEAAQUBAQAAAAAAAAAAAAAABAIDBQYHCAH/xABHEAABAwIDBAYHBQYEBQUBAAABAAIDBBEFEiEGBzFBEyJRYXGBFDJCUpGhsSMzcoLRCCRDYsHwFVOywmOSorPSc3Sj4fEX/8QAGwEBAAMBAQEBAAAAAAAAAAAAAAIDBAEFBgf/xAA0EQACAgEDAwEFBwMFAQAAAAAAAQIDEQQSMSFBUQUTFCIyYQZCcYGRodFSwfAjM7Hh8RX/2gAMAwEAAhEDEQA/AO4oAgCAIAgCAIAgCA5Zvr2lnjYKWjcWyCP0qd7TZzII3ANA8Xa+DCOarnbGGNz5eF+J1Js3vZDGRW0UFQLfaRtLrcnjR48nBwVhwzCAIAgCAIAgCAIAgCAIAgCAIAgCAIAgCA5Ns5F6VW4pPIL5p3UrezooBksPFfPesWN2RguyyaKV0yY7dBtB6FWT4TObN6VzqYk8zrk/M2zh33HNe3p7VbVGa7r/ANKZLDwdqVxEIAgCAIAgCAIAgCAIAgCAIAgCAICiaVrGlziGtAuSSAABxJJ4BAct2n3hVNUXQYLGXi5a+rcLRtPA9Fm0cf5te4His1+spo+eX5dyUYOXBP3eYLJSUojmcHSFz3vIubue4uNydSe9fNW6mOo1MprjCRpUXGODCbydgfTHNngeI526XN7OA1aCRqCDwKv0utekk4y6xf7HJQ39e5Y2e2hx2iAZUQNrYmj1ulY2RrR/OdT+YHxXr1+qaabxuw/qmUuqSOrbPYt6XTsn6KWIPFwyUAOt26E6Hkea9ArMkgCAIAgCAIAgCAIAgCAIAgCAIDE7S7OwV8PQ1Ic5lw6zZHx6jgTlIzceBuEBxHHKWt2fqomtkdNQyPtGHWNhfVn8rwDpbQ9nG3n6zQU3xbaw/P8APkshY4nWI5tB8Svkoy2rCNeDWNv9rnUcTJIoemD3ZM+cBjHcg/nrr2DTivQ02mjq7HGUsfTuyuUtiMrspsrUy5Z8Tka7g6Omit0LDxDpXA/bHhoSWjjrpb6DT+n0UdYrL8vqZ5WSkb8tpAIAgCAIAgCAIAgCAIAgCAIAgCAIDn2+SjEkNFfliEF/Ah4I+YVGqk40za8MlH5kaTjm0tVXzOoMJaXO9WaYaBrb2Nn+y3+bieS8f070tJK25fgv7sust7I1CbDMVwzpYJqd8tO+4kbldLC8H22vbq06cdD2i69W7SQskp8SXDXJTGbXQ6BuR3hdJbD6p1nt0pnOOpaP4LieLm8u0actdSInZkAQBAEAQBAEAQBAEAQBAEAQBAEAQGv7a7LtxKBsD5HRtErJCWWzdS+jSeB146oDSce2vocBZ6Hh9O2WcWL2tPqmw607xcueez6aLjaXJxyS5MBge/KdswbiFO1sTj60TXtewH2i1xOceFj9ETzwcjJS6p5Ov+hUlbGyXo4ZmPAfG/I11xxDmutcH5hdJGWQBAEAQBAEAQBAEAQBAEAQBAEAQBAcr3m7zehJosPOeqd1XyN1bD22PAv+TfHRcbSWWRnNQW6XBznDMNETTcl0jjmkedS5x1JJOqwWTc2fNarUSvnl8dkUYvhbZ2ZToRq13Yf6hK7HBkdNqZUSyuO6KN3m28+D1PQzlzqVzrSM1Ibc/exfUjn4rdGSkso+lqtjZFSjwenYZWvaHNILXAOaRqC0i4I7rKRYVoAgCAIAgCAIAgCAIAgCAIAgKJZQ0FziGtAuSSAABxJJ4BAcN263lz18jqLCriPUSTgkF44HIfYZ/NxPK3PjeCE5xgsyMVg2zrKVunWkcOu88+4dgWacnI8TU3ytf08F6VioaMLRGeFFlbMLtJhXTMu312ajvHNqtps2vrwbtBqvYz2y4f7G4bjt4JY5uHVTuqdKZ7vZdf7lxPI65ew6cwtx9Ed3QBAEAQBAEAQBAEAQBAEAQFueZrGl73BrWglznEAADUkk8AgOA7a7YVGOVBoaC7aVp679RnA9uQ8mX4N56eXG8ELLFBZZPNJSYTThrnBt+LjbpJXDjYc/DgFS8yPLlvvl0/8ACNQYzDVAmJ4JGpadHDxChKLRRdTKv5kfJ2qpmSSITwoMpZZKiQNT2owotPTx3Gt325H3x2LXRZ91nuenavK9lPnt/B27c5vF9PjFNUuAqom6OP8AGYNM34xz7ePbbSesdOQBAEAQBAEAQBAEAQBAEBwPejtnLidQMMw7rR58sjmnSVw1Oo4RN5nmR2AXMjKSiss3LZTZWPD6cRMs551lktq9/wD4jgAqW8nlXWOyWTk+3srn18+f2C1jAeTMjXaeJcSvt/svo6ZUyukk5Zx17I26dJVrBg8NuypgMejjIGkDS7T61x4LP9qNHp6YRlBJSeei7rzg7ek65Z8HQ6hfDs+fkQJFBlLLJUSBQ4Aix4HigTaeUadiNLJRTsngc5uV4dG5vFjhrb++IW6qzeuvJ9JotWr44fzLn+T0luz26jxSnBJa2pjAE0fDXh0jB7h+R0VxuNyQBAEAQBAEAQBAEAQHKd+W3JpYfQ6d1p52/aFp1jhOniHO4DuB7kBRuq2KFDAJpm/vMzbuvxjYdWxjsPAu79OSqk8nm6i3e8Lg3GoUTMzQNrdjoaqXpi+SN9g1xYW2eB6tw4HUdq0abW36bLqk1nwWQ1Eq1gwtHstBTPztzveBYOkcHEX45QAAFTqNTbfLdZJt/Upu1U5rD4K6hyyMwyZBkKgyplorhFlJXDhZqoGvaWvF2nj/APXepRk08otqslXJSjyapFLUYbUNnp3lpaeo8cCObHjgQRxHNb67FNH0um1Mb45XPdHpjd1ttFilPnbZszLCeP3XEes3tYbGx7iOSsNJtiAIAgCAIAgCAIDF7TY5HQ00tTMerG29ubnHRrG95JAQHB92mESYriEuI1YzNY/PqOq6Y+owA+ywAfBqjJmbU2bY7VyzuEhVR5xBqShFmCr3KLK5GtVz1WyiTMPO9VMobIbyokCgrhEpJQ6izJIulkYkGta2Rpa4XB/u4UotxeUaqZSrkpRMVsptBNhNa2aMmwNpG8pISes3x0uDyIC9CMlJZR9BXYrI7ketMKxBlRDHNEc0crA9p7nC+vYeRCkWEpAEAQBAEAQBAcI/aCx181RBh0JJtZ8jR7UkhtE0+AubfzhDjeOp0fZXBGUVLFTst1G9Yj2pDq9x8Tf5KlvJ5Fk98mzIyFcIECqcuHGa/iDuKiyqRq9fJqqpGabMXIVWyllhy4RMGC+qlfGHGOKI2cW6Oc7UWv2aFez6Z6cr3mXCPtPs56BDV/HZxjL/AD4x/JZnjfSzMaHufHLcWeblpH/6FL1PQRow4lv2i9Dq0mHDxleenKZLllXinyUYkZz10uUTG4xDnZccW6+XMK6meHg2aSzZLD4Z1X9nXaYkS0EjvVvNBc8iQJGDzIdbvcth6h25AEAQBAEAQBAecy30jat2bUCocdf+BCcv/bC5LgpveK2dwJVR5ZZlK4cMZWPXCLNZxOo4qDZRJmtVL7lUszyZCeVFlbLLiuHDATxTU8rpIAHNk1ew9vaOHf8AFenofUJafj9z6r0X12ejWE/p14fj8yyOllkEs4DcoIY0cr8+K5rtdLUPr/0d9X9Ynrn1f6cJF97l554yRZcUJpFBQkiHs/irqCuinYSOjkDiB7UZPXb5tJC3wlujk9eue+KZ7EieHAEcCAR4HVTJlSAIAgCAIAgPOlOPRdqX9KcodPLYu0B6aJxj1PIlzQoy4KdQs1s7aXKo8ow+MY/TU4+2niZ3Oe3N5N4ldw2SjCUuEatLtMak/usMjmf5sgMUX5L9Z58BbvXGscidaj8z/JdWQax5tqQTzsLDyCpZim/Bh53KpmdkV5USBZeUOojSlCyKIUpXTREjPXS5FpzkwyxJsjTVbG8XDwGp+CsjVJ9i+FE5di/sjs7LitYyONhyZmmV2uWOIHrEntIvYcyVshHasHoVw2RweuY2BoAHAAAeA0UiZUgCAIAgCAIDUdut3tLimV0uaOVgs2WO2bLxyuB0cL/DWx1QHOduMIrMPhZA3FZ5pJyI6eEMAkcLgFzpLlzWgc7qOEUuqtfE0T8F2BpKUB729NNoXPl64z8SWtOnHmdVW5s8+3Uzl0XRGQxGpAGpAHwCqZjbNdqpgdQb+GqrZRIxkrlWyhssOXDhHnkDRdxAA4k6BEs8E4xcnhIhNq2P9R7XW42N1Jxa5Re6Zw+ZNFmUrhZEw2J07rFzHPvzGY2tzsFoqms4aPR09sc7ZJfiZbYPYT/FcwZVxRyM1dG8PL8nvtto4a+XmtZ6XB03BdwlOwg1VRJLY6tjaImnuJNzbwsgOp4Ng0FJGIqaJkTByaALntceLj3lAT0AQBAEAQBAEBjNpMdioaeSonNmMHDm5x0axvaSUByPY2nlrZ34tWDrydWmZraOLUXbfgLaDtu4+0q5vsYNXb9xfmZ/HsTbBE+V56rGknv7AO8mwVXPQwRi5yUUWtl935rQKrFRcPAdDTNc4MjYdQZLes8i3h8hfGKR7FNEa1058mvbfbLtwqoifT3FJUuyFhJIinAJGQn2XDl3HuVd0MrJm1+nU63Ncow7ysR86y25cBf2B2eZimIvZMC6mpWZnsuQHyE2aDble/8Ay9620QxHPk+i9PoUK9z5f/BvO8XdfTupnTUEQhqIGl7RHoJGtF3MLebrcD26c1c0msM2yipLDON01T0jA7mePiOKwTjteDxLKvZzcSl5USSILJZaaZtRTOcyRjswLeR/qDzHetVVuejPQouz8Mj0Ju13nw4i1sUxbFVgWLL2bKR7URPxy8R38VoNZ0JAEAQBAEAQBAEBwrbOvdjeLCiYT6HSEmUtPrvbo83Hf1B+Y81GTwiq6zZHJvT2hrQ1oAa0AADQADQAKk8dvJz7elXBlO1rhcPkaS29szWOa4jz0Uocl+jWbMnU4N4eGGES+mQtaWg5S4B409Ux+tfusrj1jjW9vebHX9HBSA9DHIJHPe2xe9vq5QdWtFzxsT9eNZWDko7k0+5QHXAPaAfivMPj2sPBS5AV7lNrKeirKltU8RtnAyyO9UPY5xs48gQ468NF6ceEfXVrEF+COm7Xb3KCmicIZW1ExacjI+sy50Be/wBUDtGp7l0mee8GqC7pL83ZtNB1r3sFl1C6pnn62PVSJz1nMiLbkJox9TSkEPiJa8EOGU2II1BaRwN1pqt7SNtN/wB2R3fdDvO9MApKxwFS0WjedBMAOB/4g+fFaTWdWQBAEAQBAEBp29Xar/DqB72G00n2UPc53F/5W3PjZAaXuo2f9GoxK8fa1NpHX4hmvRt+BJ/MqpvLPM1Vm6ePBtFW5QMjOab06fPTZ/8ALcD5OLQf6JB/EX6OWLceTki0HrhAdNptGM/A36BeZLk+Rs6zf4sqJXCODm9c20jx2Pd9SvSh8qPrKXmuL+iLCkWGW2fHWf8AhH1WfUcIw635UZV4WUxIi1FS1vE69nEqcYSlwXQrlLhFMMzXeqbrkoOPJ2UJR5IlWx0bmyxktc1wcCNC1wN2uHYbhaabM9Ga9Pbn4Went1+2TcTpGuJHTxWZO3h1raSAe67j43HJXmk3FAEAQBAEBwHbeY4xjzKMfcUpLXWPJoDp3d1yAzyC43hFds9kGzN7TbxoaWYwQwyTmOwkMejGaeqDY3I+Cq6Ll4MlGhtuW6Kf5Jsm4bj8VbCJYSbXs5p0c1w4tcFFrBjtrlW8MxOMQNkY9jtWuBafAqtvDM+5xkpLsahu02AgrK2enrHvb0LQ9jWENMoJsSCQTlAtw7VqjLcsnv1WKyKkiDt9sUyixIU0D88b2tkALgXxtJOZsluFraE8QQuTltjkjfaq63JmVcV5x8vgtOchzBpu09Nllzcn6+Y0I/vtW2iWY48H0Hp9u6rb3Rt2IbqZYMLNdNMxkgDX9C4W6juDS4n7zUHLbuV5vNZwOnysLj7R08B/ZWO+WZYPL1lm6aiuxerpC1unEkAeJVcI5fUjpqnbYoIzlLSNY0NAGg1PMnmSvOstlOWWftek0NOnpjXGK6Lx+piscpmMLHtABc7I62lwQTqPJa9LZKScXwlk+U+1mgohSroRSk3h479GyI5oIseCtTw8o+ATaeUTt3m0zsLxBkhJ6J56OYdsTiOt4t0PkRzW+MtyyenCW6OT1jHIHAOabggEEcCDqCFIkVIAgCAgY9iQpqaad3CKJ8h/K0myA4Luko5HU+I1urpXMcyN3tGQtdI8jvJLFCRj1MvijE1vBKqLoW2c0EDr3IBze0TfjqvJ1VdjtfR/Q/TfRdXo69HFKSTS+LPR57my7tmk+lzAERSPYI9LBxYHZ3D4hb4xcYRjLk/OfXr6rtVKdSwm2/8APx5M7WuUWeBI13E6Vry113Mey5Y+NxY9t9DZw1UVNx4O03zqeYkCGlbHci5c43c5xLnOPa5x1KjOTlyRutsteZMOkUCrBQXodwRK2Bsrcrxccu0HtClGTi8otqslXLdEs1bZJconnmmaz1GySOc0W4aHnqrXfJo2y1tklhdD45UmZEDEYy5vV4ghw8lOuST6mvS2+zsUibDtCzKOkDmu5i19e5ZpaKefgw0fqGm+1GllUnZlS74WUQKmpM7w6xDG+oDzPvFaIVqmG3u+T5D171h66zEekVwv7v6sqUT50hYpFdt+zj4LRRLrg06aeHtPRW4zHnVWGNa/1qZ5gv2sa1ro/g1wb+VajadDQBAEBz7frVmPCJgDbpHxM8s4cf8AQgIW6Kj6LCoL8ZM8h/M92X/pDVVLk8vUPNjLGIbvcOdKZTTjMTmID3hhP4AbeXBc3M57xYljJcrA1gDWgNaBYAAAAdgAUGZpPJrlZMDexvy81Wytow1TIoMg4mOllUQkR3SINpSXrg2lBch1Itucuk0i04oTRachNEGrrAw2LT3FWwqcllM1VUOaymWW4k3mCFJ0SJvTS7Mr9PZ2n4Fc9hI57vMsXfUyMihY5znuDWNGrnOOgCvrr29e5pqp2dXyepN2OyP+GUTYnG8rz0sxHASOa0Fre5oaBfnqeatLjbUAQBAc33/UxdhLnD+HNE4+Bdk+rggLW62vEuFUxHFjXRO8WOIHxGU+aqlyeXqFixn3bDaeGijzSu6x9Rg9d57hyHedFFLJXXVKx4Rz2OurK/ry3pqc6hjPvJB2ZjqB36JJqP4ls1XV0XWX/BJnLWgNaAGgWAHYqW8mOTcnlmJqZlAYMdLIuDaUB64caKroRPiAochNFtyEkWyhIhYlDmYe0ahW0yxLHk1aae2ePJ0XdRsLhmJ0ZMpk9JjeRKGyZbNJ+zIbqMpHPtBW09E2524nD7/eVI/Oz/wQG2bJ7BUWHEup4vtCLGR5L325gE+qPCyA2dAEAQBARcTw+OoifDM3NHI0te3tB+nigOX0+6qrpOkbQ4oYYHnMWvia4t045r2vbmMq40mQlXGTy0cz2UpBNVzzve6obGS1kko1e6+j8pJtoL2ubXCrslhYRl1U9kFGPTJttXMSs55phquRRYMTUSLhLBBheXAOOl9R4ckksPBKaUXgvNaolTZcsuEciyHMlD26FdJJkeB+Zgd2j5rslh4LZx2ycQ4LgRbcEJJleym0UuFVraiMXYerIzk+IkFze4iwIPaB3rdXPcj1abN8fqerMIxOOqhjnhdmjkaHNPceRHIjgRyIVhaTEAQBAEAQBAc1367ROp6JtPC4iard0YDfWMQt0luy92t/MUBqmBYF6LTsjt1rXf3vOp/TyWafV5PFus3zbKK1llWVGAq1FjJjp4cwI7QR8VxPAU8PJhqWvEQ6Oa7XN0va4I5HRWyrcviia7aHY99fVMuzY3E0dW7j4EfVRVEnyVx0Vsn16EP0mpl60bSG8rAD5nirdlUejNHs9NV8M31Pnp1RFrI0kfzD+oTZXLgew09vyPr9D5NjT5BkYyxdpxzHy00RURj1bEdFCt7pS6Iy9JT5I2t5ga+PNZ5y3SbMNtm+bkfHhRCZZchNFiqgD22Pl3FTrnteS6qxwlk3PcntsaKo9DqHEQTuAZfhHMbAHua7QHsNj2rcmmso9SLTWUejl06EAQBAEBTI8NBJNgASSeAA1JKA4VhDnYvic2Ivv6PCejpA4WGmgIHxcb83js0hN9jJq7MR2rubTWxqlnls1nElWyDkYGdirbK3LJFdGokXIj1VEyQWe0H6jwK6pOPBKF8q3mLI9PgkLDcNv46qUrZvuWWa26axkn5FWZMnwsQ6mWBTtabtaAe4AKW5vktdkpdGyl4XDqZGkC6XRZFlcBxKJZLopvgochJEWqpw8d/IqyuxxZdVa4P6HoDcttma2mNPOf3imAa483xcGP8AEeqfAHmtqeT0U8rKOjrp0IAgCA0Pe1iDzBHQU7rT1zzGD7sLLOmee7Lp5lcbwRnJRi2xh2Fx0sDIIhZkbbDvPEuPeSSfNUt5PHnJyeWY7EnWUWUyNUrn3KpZmkzFTBQZXu7EdzVwZKS1cI5PlkOCyApIQki29CSLD10tRj6+bK3TiSGt8StGlod90a13aX6mvT1+0lgxklI13rXJ7STdfp0Ps3oY1KG15/qy8/x+x7EVtWEKKQ9ZpN8ptfu5fRfm/qGmWnvlWuza/RmS+CjLK7khYigl4Djr8PqoquLXIcsrfficRmafLh32PJaaJ/dNWmn91nqjBsUjqoI54XZo5GhzT48iORBuCO0LSbCagCAIDmGzZ9OrqrEXG7GuNJSDkIo9JHjtzOv81XN9jDq5/dNjqxooGFmq4s/ioMrkazVcVUzLIgSqtlTLDlwjkoKA+ID4h0pKHUW3oTRHkXS1GLxWmMjbDQg3HirqbHXJSRt01vs5ZfBjA+bhk17f70X1kftXqFVt6N/1f9ef8wen7WvnJfoqcsBzG5cblfKX3O2W5mO63e+nBdVJA+ObcWPNdTw8nU8PKN33I7XGjqzRTO+wqHfZ3OjJjo0jufo3xyrfGSksnpwmpLKPRSkSCAwG3uM+h4fUz82REM/G+zGf9TggNf3fUHQYbSx2seiD3fikJefm5VPk8m6W6bZkK9+iiUs1TEdbqDK5GCqWKtozyRi6x4Y1zjwaCT4DVV4yVKLk0kYWojnDem6QaDOYsotktcjNxzW5r35eibaN+fixk+9l9jow0Ts3ZljP+df7GQBuL9ouvnj8+xhnwoD4h0pKHS25CaLLwuliIsoXS6JFehfEsuQmihCQQFmphzDQ2cNWkaEEd6trntZbTZsf0PSu6van/EKBjnm80X2U9+OdoFnn8QsdNL37FtPRNxQHMd+0zpKemoo/Xq6lrQP5Y7EnwBcxDkntWWZTajETSUwEOXpC6OGHNqA5zgzMRzytu63PLZQqg7JqPk8Wc1CMpy4Sb/T+TUqnCnOBd6RUdNa4kMrrZraXiH2eXuyr3X6bTswufJ8zD1y/2icktvjHb8ef3KMNxD0iCOW1s7A4jsPP53Xzklg+lthsk4lqoCgzNJGHxCAPa5juDgWnwOirzh5KlJwkpLlGMFDKWdG57Sy2UnKQ8s4W42BtpdetL1m2VPs8LjGT6q37X6iek9gopPGM/QkuZZeKfHFshAfLIdKSh0tuQmiy9dJojSrpfAiSLpfEjvXCaKUJBAEBs+6zaYUGJNDzaGqAik7A/N9m8+B08HFbKZZib9PLMceD0yri85LtXXNl2jpY3Pa1tJTvkOYgfaSNcba87dGfJRlwUah/6bM1tIymqoXRSSssbEFsjQ5rmkOa9hB0IICrTaeUectyfBznGJi2MwS4lT5eDntA6dzPdIBIB5XC3S110obP3MtXpWnjd7aFb+i7Jlk7Z0UDBHGXuaxoa0MaeA73WWHY2bnpbZvLMZPvAhPCKTzLR+q57JnH6fJ90RX7bxH+FJ8WqPsH5If/ADJ/1IiTbbE+rD8XfoE93+pJel+ZfsRjtg//AC2fEp7uvJL/AOVD+plbNr/eiHk79QuPTeGQl6Su0v2JkG00DvWzN8Rf6KD08jPL0y5cYZdkx+nHt38Gu/RcVEyMfT7n2/cxlTtQ32GE97iB8grFp33Zqh6Y/vS/QgSbQyngGjyv9SpqiJpjoKlzkivxaY65vgB+imqoLsXR0tS7Hz0+W1yTa9rkC1+y6eyh4Je71+D6MTfzAKi6IkXpoFQxM+6Piue7ryR91j5Kxig90/FR93+pH3X6lQxNvYfkue7vyc91l5ItfUB5FuQPFW1Qcc5Lqa3DOT1Pup2lbXYfE7Nmlia2Ge/rZ2ADMe3MLG/eexWl5qG3m5yWurJaqOqaDKWktkYerla1gAc3iLNHJAa07cFWcqmm/wDlH+1ASqL9n+Yn7WsjaP5I3P8AH1i2yA2XD9xFCz72WolP4msHwDb/ADQGWbubwkfwHnvM039HID5//GcJ/wAmTw6aX9UByTfRs7SUNTBBRxdHeIvku9782Z5Db5yfdch1dXg0fox2BUbmb/ZQ8FQp2niFz2jO+wg+UfPQQeBI+a77Zoi9JF8MDDxzd8k9t9CK0f1JEdAwcifEqt3SLo6WtckhlO0cGj4BVucu7LVTBcIsYm20fmFZQ/iKNWsQX4noTcRC04PHdoN5ZSbi9zntr5AfBazzjbK7ZKhm+9pKd3eYmX+ICAxFVuuwqTjRsH4HSM/0uCAxr9zGFHhFIPCaT+pKAiz7jsNPqmob4SA/VqAxjtwVLm0qqjLfUWjJt3G39EBsO7HYObCZKhpmjlglyllmFsl28C/kNCRYX8kBv6AIAgCAIAgPNG/qfNi9vchib8cz/wDeuPglH5kaO1izNnqKJda1RbJpF1rbqBIrDVzJ0rDVzILjWqJ0h4wLR/mCu0/zGTWL4PzPQO4N4OEM7ppQfHNf+oW0806MgCAIAgCAIAgCAIAgCAIDylvSm6TGqo9kgaPyRtb/ALVGb+FllKzNGEDFjyetguNYuZO4LrWqOTpcaxRbOlYauZBWGrmQQ8YZ9ke4hXad/GZtX/tnbv2dJb4bIPdqn/OOIreeWdTQBAEAQBAEAQBAEAQBAEB5C2kl6XFKt3bUTW8GvcB8gq7niDNGljutS/zg+thJWByPZjTKWcdgGJkrLgauZBWGrmQVLh0ICJi4+yd5fUK3Tv40Z9Uv9JnYf2bXfuVSOypv8Y2fovRPJOuoAgCAIAgCAIAgCAIAgCA8bTAtrZhJo4Syg394PNx9VVcswZo0s9lqZkwOZPHsXnnvb8Jyb5PgC6ZisBRB9XDp9sgPqAh4v907y+qu0/zoz6r/AG2de/ZtH7nU/wDuB/22r0TyTr6AIAgCAIAgCAIAgCAIAgOObz90L6qZ9XQub0khzSxPOUF1rZo3W0JtqD3m/JAcixDZ7EaQ2mpqhgHMxuczyeLtPkVCVcZcosjdOPDMe3GHji1vzCqemiXrWT+hfZjY5tPkVW9L4ZYtau6KxjbPdd8lz3WXkl77HwyoY0zsd8B+q57rLyjvvsPD/wA/MHG2e675fqnusvKHvsPDPkraioGWGnlcD7sb3k/8oV9VCg8me7UuxbUuh6B3G7PS0eHnp2OZJNK6XI4Wc1uVrW5gdQTlJse0K8ynREAQBAEAQBAEAQBAEAQBAEB8IQGNr9naSf76mp5PxxRuPkSNEBq9fuiwqU39HLP/AE3vaPheyAhN3JYWDfLOe4ym3yF0BmqTdnhcfCjid+O7/wDUUBmqLZujh+6paeP8EMbT5kBAZJjAOAA8BZAVIAgCAIAgCAID/9k="/>
          <p:cNvSpPr>
            <a:spLocks noChangeAspect="1" noChangeArrowheads="1"/>
          </p:cNvSpPr>
          <p:nvPr/>
        </p:nvSpPr>
        <p:spPr bwMode="auto">
          <a:xfrm>
            <a:off x="9451975" y="915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>
              <a:solidFill>
                <a:prstClr val="black"/>
              </a:solidFill>
            </a:endParaRPr>
          </a:p>
        </p:txBody>
      </p:sp>
      <p:sp>
        <p:nvSpPr>
          <p:cNvPr id="120" name="AutoShape 34" descr="data:image/jpeg;base64,/9j/4AAQSkZJRgABAQAAAQABAAD/2wCEAAkGBxQSEhUUEhQUFhUVFBcVFBgWFRQUFxcUFRYWFhUVFBcYHSggGBolHRQUIjEhJSkrLi4uFx8zODMsNygtLisBCgoKDg0OGxAQGywlICQsLCwsLCwsLCwsLCwsLCwsLCwsLCwsLCwsLCwsLCwsLCwsLCwsLCwsLCwsLCwsLCwsLP/AABEIAS0ApwMBEQACEQEDEQH/xAAcAAEAAQUBAQAAAAAAAAAAAAAABAIDBQYHCAH/xABHEAABAwIDBAYHBQYEBQUBAAABAAIDBBEFEiEGBzFBEyJRYXGBFDJCUpGhsSMzcoLRCCRDYsHwFVOywmOSorPSc3Sj4fEX/8QAGwEBAAMBAQEBAAAAAAAAAAAAAAIDBAEFBgf/xAA0EQACAgEDAwEFBwMFAQAAAAAAAQIDEQQSMSFBUQUTFCIyYQZCcYGRodFSwfAjM7Hh8RX/2gAMAwEAAhEDEQA/AO4oAgCAIAgCAIAgCA5Zvr2lnjYKWjcWyCP0qd7TZzII3ANA8Xa+DCOarnbGGNz5eF+J1Js3vZDGRW0UFQLfaRtLrcnjR48nBwVhwzCAIAgCAIAgCAIAgCAIAgCAIAgCAIAgCA5Ns5F6VW4pPIL5p3UrezooBksPFfPesWN2RguyyaKV0yY7dBtB6FWT4TObN6VzqYk8zrk/M2zh33HNe3p7VbVGa7r/ANKZLDwdqVxEIAgCAIAgCAIAgCAIAgCAIAgCAICiaVrGlziGtAuSSAABxJJ4BAct2n3hVNUXQYLGXi5a+rcLRtPA9Fm0cf5te4His1+spo+eX5dyUYOXBP3eYLJSUojmcHSFz3vIubue4uNydSe9fNW6mOo1MprjCRpUXGODCbydgfTHNngeI526XN7OA1aCRqCDwKv0utekk4y6xf7HJQ39e5Y2e2hx2iAZUQNrYmj1ulY2RrR/OdT+YHxXr1+qaabxuw/qmUuqSOrbPYt6XTsn6KWIPFwyUAOt26E6Hkea9ArMkgCAIAgCAIAgCAIAgCAIAgCAIDE7S7OwV8PQ1Ic5lw6zZHx6jgTlIzceBuEBxHHKWt2fqomtkdNQyPtGHWNhfVn8rwDpbQ9nG3n6zQU3xbaw/P8APkshY4nWI5tB8Svkoy2rCNeDWNv9rnUcTJIoemD3ZM+cBjHcg/nrr2DTivQ02mjq7HGUsfTuyuUtiMrspsrUy5Z8Tka7g6Omit0LDxDpXA/bHhoSWjjrpb6DT+n0UdYrL8vqZ5WSkb8tpAIAgCAIAgCAIAgCAIAgCAIAgCAIDn2+SjEkNFfliEF/Ah4I+YVGqk40za8MlH5kaTjm0tVXzOoMJaXO9WaYaBrb2Nn+y3+bieS8f070tJK25fgv7sust7I1CbDMVwzpYJqd8tO+4kbldLC8H22vbq06cdD2i69W7SQskp8SXDXJTGbXQ6BuR3hdJbD6p1nt0pnOOpaP4LieLm8u0actdSInZkAQBAEAQBAEAQBAEAQBAEAQBAEAQGv7a7LtxKBsD5HRtErJCWWzdS+jSeB146oDSce2vocBZ6Hh9O2WcWL2tPqmw607xcueez6aLjaXJxyS5MBge/KdswbiFO1sTj60TXtewH2i1xOceFj9ETzwcjJS6p5Ov+hUlbGyXo4ZmPAfG/I11xxDmutcH5hdJGWQBAEAQBAEAQBAEAQBAEAQBAEAQBAcr3m7zehJosPOeqd1XyN1bD22PAv+TfHRcbSWWRnNQW6XBznDMNETTcl0jjmkedS5x1JJOqwWTc2fNarUSvnl8dkUYvhbZ2ZToRq13Yf6hK7HBkdNqZUSyuO6KN3m28+D1PQzlzqVzrSM1Ibc/exfUjn4rdGSkso+lqtjZFSjwenYZWvaHNILXAOaRqC0i4I7rKRYVoAgCAIAgCAIAgCAIAgCAIAgKJZQ0FziGtAuSSAABxJJ4BAcN263lz18jqLCriPUSTgkF44HIfYZ/NxPK3PjeCE5xgsyMVg2zrKVunWkcOu88+4dgWacnI8TU3ytf08F6VioaMLRGeFFlbMLtJhXTMu312ajvHNqtps2vrwbtBqvYz2y4f7G4bjt4JY5uHVTuqdKZ7vZdf7lxPI65ew6cwtx9Ed3QBAEAQBAEAQBAEAQBAEAQFueZrGl73BrWglznEAADUkk8AgOA7a7YVGOVBoaC7aVp679RnA9uQ8mX4N56eXG8ELLFBZZPNJSYTThrnBt+LjbpJXDjYc/DgFS8yPLlvvl0/8ACNQYzDVAmJ4JGpadHDxChKLRRdTKv5kfJ2qpmSSITwoMpZZKiQNT2owotPTx3Gt325H3x2LXRZ91nuenavK9lPnt/B27c5vF9PjFNUuAqom6OP8AGYNM34xz7ePbbSesdOQBAEAQBAEAQBAEAQBAEBwPejtnLidQMMw7rR58sjmnSVw1Oo4RN5nmR2AXMjKSiss3LZTZWPD6cRMs551lktq9/wD4jgAqW8nlXWOyWTk+3srn18+f2C1jAeTMjXaeJcSvt/svo6ZUyukk5Zx17I26dJVrBg8NuypgMejjIGkDS7T61x4LP9qNHp6YRlBJSeei7rzg7ek65Z8HQ6hfDs+fkQJFBlLLJUSBQ4Aix4HigTaeUadiNLJRTsngc5uV4dG5vFjhrb++IW6qzeuvJ9JotWr44fzLn+T0luz26jxSnBJa2pjAE0fDXh0jB7h+R0VxuNyQBAEAQBAEAQBAEAQHKd+W3JpYfQ6d1p52/aFp1jhOniHO4DuB7kBRuq2KFDAJpm/vMzbuvxjYdWxjsPAu79OSqk8nm6i3e8Lg3GoUTMzQNrdjoaqXpi+SN9g1xYW2eB6tw4HUdq0abW36bLqk1nwWQ1Eq1gwtHstBTPztzveBYOkcHEX45QAAFTqNTbfLdZJt/Upu1U5rD4K6hyyMwyZBkKgyplorhFlJXDhZqoGvaWvF2nj/APXepRk08otqslXJSjyapFLUYbUNnp3lpaeo8cCObHjgQRxHNb67FNH0um1Mb45XPdHpjd1ttFilPnbZszLCeP3XEes3tYbGx7iOSsNJtiAIAgCAIAgCAIDF7TY5HQ00tTMerG29ubnHRrG95JAQHB92mESYriEuI1YzNY/PqOq6Y+owA+ywAfBqjJmbU2bY7VyzuEhVR5xBqShFmCr3KLK5GtVz1WyiTMPO9VMobIbyokCgrhEpJQ6izJIulkYkGta2Rpa4XB/u4UotxeUaqZSrkpRMVsptBNhNa2aMmwNpG8pISes3x0uDyIC9CMlJZR9BXYrI7ketMKxBlRDHNEc0crA9p7nC+vYeRCkWEpAEAQBAEAQBAcI/aCx181RBh0JJtZ8jR7UkhtE0+AubfzhDjeOp0fZXBGUVLFTst1G9Yj2pDq9x8Tf5KlvJ5Fk98mzIyFcIECqcuHGa/iDuKiyqRq9fJqqpGabMXIVWyllhy4RMGC+qlfGHGOKI2cW6Oc7UWv2aFez6Z6cr3mXCPtPs56BDV/HZxjL/AD4x/JZnjfSzMaHufHLcWeblpH/6FL1PQRow4lv2i9Dq0mHDxleenKZLllXinyUYkZz10uUTG4xDnZccW6+XMK6meHg2aSzZLD4Z1X9nXaYkS0EjvVvNBc8iQJGDzIdbvcth6h25AEAQBAEAQBAecy30jat2bUCocdf+BCcv/bC5LgpveK2dwJVR5ZZlK4cMZWPXCLNZxOo4qDZRJmtVL7lUszyZCeVFlbLLiuHDATxTU8rpIAHNk1ew9vaOHf8AFenofUJafj9z6r0X12ejWE/p14fj8yyOllkEs4DcoIY0cr8+K5rtdLUPr/0d9X9Ynrn1f6cJF97l554yRZcUJpFBQkiHs/irqCuinYSOjkDiB7UZPXb5tJC3wlujk9eue+KZ7EieHAEcCAR4HVTJlSAIAgCAIAgPOlOPRdqX9KcodPLYu0B6aJxj1PIlzQoy4KdQs1s7aXKo8ow+MY/TU4+2niZ3Oe3N5N4ldw2SjCUuEatLtMak/usMjmf5sgMUX5L9Z58BbvXGscidaj8z/JdWQax5tqQTzsLDyCpZim/Bh53KpmdkV5USBZeUOojSlCyKIUpXTREjPXS5FpzkwyxJsjTVbG8XDwGp+CsjVJ9i+FE5di/sjs7LitYyONhyZmmV2uWOIHrEntIvYcyVshHasHoVw2RweuY2BoAHAAAeA0UiZUgCAIAgCAIDUdut3tLimV0uaOVgs2WO2bLxyuB0cL/DWx1QHOduMIrMPhZA3FZ5pJyI6eEMAkcLgFzpLlzWgc7qOEUuqtfE0T8F2BpKUB729NNoXPl64z8SWtOnHmdVW5s8+3Uzl0XRGQxGpAGpAHwCqZjbNdqpgdQb+GqrZRIxkrlWyhssOXDhHnkDRdxAA4k6BEs8E4xcnhIhNq2P9R7XW42N1Jxa5Re6Zw+ZNFmUrhZEw2J07rFzHPvzGY2tzsFoqms4aPR09sc7ZJfiZbYPYT/FcwZVxRyM1dG8PL8nvtto4a+XmtZ6XB03BdwlOwg1VRJLY6tjaImnuJNzbwsgOp4Ng0FJGIqaJkTByaALntceLj3lAT0AQBAEAQBAEBjNpMdioaeSonNmMHDm5x0axvaSUByPY2nlrZ34tWDrydWmZraOLUXbfgLaDtu4+0q5vsYNXb9xfmZ/HsTbBE+V56rGknv7AO8mwVXPQwRi5yUUWtl935rQKrFRcPAdDTNc4MjYdQZLes8i3h8hfGKR7FNEa1058mvbfbLtwqoifT3FJUuyFhJIinAJGQn2XDl3HuVd0MrJm1+nU63Ncow7ysR86y25cBf2B2eZimIvZMC6mpWZnsuQHyE2aDble/8Ay9620QxHPk+i9PoUK9z5f/BvO8XdfTupnTUEQhqIGl7RHoJGtF3MLebrcD26c1c0msM2yipLDON01T0jA7mePiOKwTjteDxLKvZzcSl5USSILJZaaZtRTOcyRjswLeR/qDzHetVVuejPQouz8Mj0Ju13nw4i1sUxbFVgWLL2bKR7URPxy8R38VoNZ0JAEAQBAEAQBAEBwrbOvdjeLCiYT6HSEmUtPrvbo83Hf1B+Y81GTwiq6zZHJvT2hrQ1oAa0AADQADQAKk8dvJz7elXBlO1rhcPkaS29szWOa4jz0Uocl+jWbMnU4N4eGGES+mQtaWg5S4B409Ux+tfusrj1jjW9vebHX9HBSA9DHIJHPe2xe9vq5QdWtFzxsT9eNZWDko7k0+5QHXAPaAfivMPj2sPBS5AV7lNrKeirKltU8RtnAyyO9UPY5xs48gQ468NF6ceEfXVrEF+COm7Xb3KCmicIZW1ExacjI+sy50Be/wBUDtGp7l0mee8GqC7pL83ZtNB1r3sFl1C6pnn62PVSJz1nMiLbkJox9TSkEPiJa8EOGU2II1BaRwN1pqt7SNtN/wB2R3fdDvO9MApKxwFS0WjedBMAOB/4g+fFaTWdWQBAEAQBAEBp29Xar/DqB72G00n2UPc53F/5W3PjZAaXuo2f9GoxK8fa1NpHX4hmvRt+BJ/MqpvLPM1Vm6ePBtFW5QMjOab06fPTZ/8ALcD5OLQf6JB/EX6OWLceTki0HrhAdNptGM/A36BeZLk+Rs6zf4sqJXCODm9c20jx2Pd9SvSh8qPrKXmuL+iLCkWGW2fHWf8AhH1WfUcIw635UZV4WUxIi1FS1vE69nEqcYSlwXQrlLhFMMzXeqbrkoOPJ2UJR5IlWx0bmyxktc1wcCNC1wN2uHYbhaabM9Ga9Pbn4Went1+2TcTpGuJHTxWZO3h1raSAe67j43HJXmk3FAEAQBAEBwHbeY4xjzKMfcUpLXWPJoDp3d1yAzyC43hFds9kGzN7TbxoaWYwQwyTmOwkMejGaeqDY3I+Cq6Ll4MlGhtuW6Kf5Jsm4bj8VbCJYSbXs5p0c1w4tcFFrBjtrlW8MxOMQNkY9jtWuBafAqtvDM+5xkpLsahu02AgrK2enrHvb0LQ9jWENMoJsSCQTlAtw7VqjLcsnv1WKyKkiDt9sUyixIU0D88b2tkALgXxtJOZsluFraE8QQuTltjkjfaq63JmVcV5x8vgtOchzBpu09Nllzcn6+Y0I/vtW2iWY48H0Hp9u6rb3Rt2IbqZYMLNdNMxkgDX9C4W6juDS4n7zUHLbuV5vNZwOnysLj7R08B/ZWO+WZYPL1lm6aiuxerpC1unEkAeJVcI5fUjpqnbYoIzlLSNY0NAGg1PMnmSvOstlOWWftek0NOnpjXGK6Lx+piscpmMLHtABc7I62lwQTqPJa9LZKScXwlk+U+1mgohSroRSk3h479GyI5oIseCtTw8o+ATaeUTt3m0zsLxBkhJ6J56OYdsTiOt4t0PkRzW+MtyyenCW6OT1jHIHAOabggEEcCDqCFIkVIAgCAgY9iQpqaad3CKJ8h/K0myA4Luko5HU+I1urpXMcyN3tGQtdI8jvJLFCRj1MvijE1vBKqLoW2c0EDr3IBze0TfjqvJ1VdjtfR/Q/TfRdXo69HFKSTS+LPR57my7tmk+lzAERSPYI9LBxYHZ3D4hb4xcYRjLk/OfXr6rtVKdSwm2/8APx5M7WuUWeBI13E6Vry113Mey5Y+NxY9t9DZw1UVNx4O03zqeYkCGlbHci5c43c5xLnOPa5x1KjOTlyRutsteZMOkUCrBQXodwRK2Bsrcrxccu0HtClGTi8otqslXLdEs1bZJconnmmaz1GySOc0W4aHnqrXfJo2y1tklhdD45UmZEDEYy5vV4ghw8lOuST6mvS2+zsUibDtCzKOkDmu5i19e5ZpaKefgw0fqGm+1GllUnZlS74WUQKmpM7w6xDG+oDzPvFaIVqmG3u+T5D171h66zEekVwv7v6sqUT50hYpFdt+zj4LRRLrg06aeHtPRW4zHnVWGNa/1qZ5gv2sa1ro/g1wb+VajadDQBAEBz7frVmPCJgDbpHxM8s4cf8AQgIW6Kj6LCoL8ZM8h/M92X/pDVVLk8vUPNjLGIbvcOdKZTTjMTmID3hhP4AbeXBc3M57xYljJcrA1gDWgNaBYAAAAdgAUGZpPJrlZMDexvy81Wytow1TIoMg4mOllUQkR3SINpSXrg2lBch1Itucuk0i04oTRachNEGrrAw2LT3FWwqcllM1VUOaymWW4k3mCFJ0SJvTS7Mr9PZ2n4Fc9hI57vMsXfUyMihY5znuDWNGrnOOgCvrr29e5pqp2dXyepN2OyP+GUTYnG8rz0sxHASOa0Fre5oaBfnqeatLjbUAQBAc33/UxdhLnD+HNE4+Bdk+rggLW62vEuFUxHFjXRO8WOIHxGU+aqlyeXqFixn3bDaeGijzSu6x9Rg9d57hyHedFFLJXXVKx4Rz2OurK/ry3pqc6hjPvJB2ZjqB36JJqP4ls1XV0XWX/BJnLWgNaAGgWAHYqW8mOTcnlmJqZlAYMdLIuDaUB64caKroRPiAochNFtyEkWyhIhYlDmYe0ahW0yxLHk1aae2ePJ0XdRsLhmJ0ZMpk9JjeRKGyZbNJ+zIbqMpHPtBW09E2524nD7/eVI/Oz/wQG2bJ7BUWHEup4vtCLGR5L325gE+qPCyA2dAEAQBARcTw+OoifDM3NHI0te3tB+nigOX0+6qrpOkbQ4oYYHnMWvia4t045r2vbmMq40mQlXGTy0cz2UpBNVzzve6obGS1kko1e6+j8pJtoL2ubXCrslhYRl1U9kFGPTJttXMSs55phquRRYMTUSLhLBBheXAOOl9R4ckksPBKaUXgvNaolTZcsuEciyHMlD26FdJJkeB+Zgd2j5rslh4LZx2ycQ4LgRbcEJJleym0UuFVraiMXYerIzk+IkFze4iwIPaB3rdXPcj1abN8fqerMIxOOqhjnhdmjkaHNPceRHIjgRyIVhaTEAQBAEAQBAc1367ROp6JtPC4iard0YDfWMQt0luy92t/MUBqmBYF6LTsjt1rXf3vOp/TyWafV5PFus3zbKK1llWVGAq1FjJjp4cwI7QR8VxPAU8PJhqWvEQ6Oa7XN0va4I5HRWyrcviia7aHY99fVMuzY3E0dW7j4EfVRVEnyVx0Vsn16EP0mpl60bSG8rAD5nirdlUejNHs9NV8M31Pnp1RFrI0kfzD+oTZXLgew09vyPr9D5NjT5BkYyxdpxzHy00RURj1bEdFCt7pS6Iy9JT5I2t5ga+PNZ5y3SbMNtm+bkfHhRCZZchNFiqgD22Pl3FTrnteS6qxwlk3PcntsaKo9DqHEQTuAZfhHMbAHua7QHsNj2rcmmso9SLTWUejl06EAQBAEBTI8NBJNgASSeAA1JKA4VhDnYvic2Ivv6PCejpA4WGmgIHxcb83js0hN9jJq7MR2rubTWxqlnls1nElWyDkYGdirbK3LJFdGokXIj1VEyQWe0H6jwK6pOPBKF8q3mLI9PgkLDcNv46qUrZvuWWa26axkn5FWZMnwsQ6mWBTtabtaAe4AKW5vktdkpdGyl4XDqZGkC6XRZFlcBxKJZLopvgochJEWqpw8d/IqyuxxZdVa4P6HoDcttma2mNPOf3imAa483xcGP8AEeqfAHmtqeT0U8rKOjrp0IAgCA0Pe1iDzBHQU7rT1zzGD7sLLOmee7Lp5lcbwRnJRi2xh2Fx0sDIIhZkbbDvPEuPeSSfNUt5PHnJyeWY7EnWUWUyNUrn3KpZmkzFTBQZXu7EdzVwZKS1cI5PlkOCyApIQki29CSLD10tRj6+bK3TiSGt8StGlod90a13aX6mvT1+0lgxklI13rXJ7STdfp0Ps3oY1KG15/qy8/x+x7EVtWEKKQ9ZpN8ptfu5fRfm/qGmWnvlWuza/RmS+CjLK7khYigl4Djr8PqoquLXIcsrfficRmafLh32PJaaJ/dNWmn91nqjBsUjqoI54XZo5GhzT48iORBuCO0LSbCagCAIDmGzZ9OrqrEXG7GuNJSDkIo9JHjtzOv81XN9jDq5/dNjqxooGFmq4s/ioMrkazVcVUzLIgSqtlTLDlwjkoKA+ID4h0pKHUW3oTRHkXS1GLxWmMjbDQg3HirqbHXJSRt01vs5ZfBjA+bhk17f70X1kftXqFVt6N/1f9ef8wen7WvnJfoqcsBzG5cblfKX3O2W5mO63e+nBdVJA+ObcWPNdTw8nU8PKN33I7XGjqzRTO+wqHfZ3OjJjo0jufo3xyrfGSksnpwmpLKPRSkSCAwG3uM+h4fUz82REM/G+zGf9TggNf3fUHQYbSx2seiD3fikJefm5VPk8m6W6bZkK9+iiUs1TEdbqDK5GCqWKtozyRi6x4Y1zjwaCT4DVV4yVKLk0kYWojnDem6QaDOYsotktcjNxzW5r35eibaN+fixk+9l9jow0Ts3ZljP+df7GQBuL9ouvnj8+xhnwoD4h0pKHS25CaLLwuliIsoXS6JFehfEsuQmihCQQFmphzDQ2cNWkaEEd6trntZbTZsf0PSu6van/EKBjnm80X2U9+OdoFnn8QsdNL37FtPRNxQHMd+0zpKemoo/Xq6lrQP5Y7EnwBcxDkntWWZTajETSUwEOXpC6OGHNqA5zgzMRzytu63PLZQqg7JqPk8Wc1CMpy4Sb/T+TUqnCnOBd6RUdNa4kMrrZraXiH2eXuyr3X6bTswufJ8zD1y/2icktvjHb8ef3KMNxD0iCOW1s7A4jsPP53Xzklg+lthsk4lqoCgzNJGHxCAPa5juDgWnwOirzh5KlJwkpLlGMFDKWdG57Sy2UnKQ8s4W42BtpdetL1m2VPs8LjGT6q37X6iek9gopPGM/QkuZZeKfHFshAfLIdKSh0tuQmiy9dJojSrpfAiSLpfEjvXCaKUJBAEBs+6zaYUGJNDzaGqAik7A/N9m8+B08HFbKZZib9PLMceD0yri85LtXXNl2jpY3Pa1tJTvkOYgfaSNcba87dGfJRlwUah/6bM1tIymqoXRSSssbEFsjQ5rmkOa9hB0IICrTaeUectyfBznGJi2MwS4lT5eDntA6dzPdIBIB5XC3S110obP3MtXpWnjd7aFb+i7Jlk7Z0UDBHGXuaxoa0MaeA73WWHY2bnpbZvLMZPvAhPCKTzLR+q57JnH6fJ90RX7bxH+FJ8WqPsH5If/ADJ/1IiTbbE+rD8XfoE93+pJel+ZfsRjtg//AC2fEp7uvJL/AOVD+plbNr/eiHk79QuPTeGQl6Su0v2JkG00DvWzN8Rf6KD08jPL0y5cYZdkx+nHt38Gu/RcVEyMfT7n2/cxlTtQ32GE97iB8grFp33Zqh6Y/vS/QgSbQyngGjyv9SpqiJpjoKlzkivxaY65vgB+imqoLsXR0tS7Hz0+W1yTa9rkC1+y6eyh4Je71+D6MTfzAKi6IkXpoFQxM+6Piue7ryR91j5Kxig90/FR93+pH3X6lQxNvYfkue7vyc91l5ItfUB5FuQPFW1Qcc5Lqa3DOT1Pup2lbXYfE7Nmlia2Ge/rZ2ADMe3MLG/eexWl5qG3m5yWurJaqOqaDKWktkYerla1gAc3iLNHJAa07cFWcqmm/wDlH+1ASqL9n+Yn7WsjaP5I3P8AH1i2yA2XD9xFCz72WolP4msHwDb/ADQGWbubwkfwHnvM039HID5//GcJ/wAmTw6aX9UByTfRs7SUNTBBRxdHeIvku9782Z5Db5yfdch1dXg0fox2BUbmb/ZQ8FQp2niFz2jO+wg+UfPQQeBI+a77Zoi9JF8MDDxzd8k9t9CK0f1JEdAwcifEqt3SLo6WtckhlO0cGj4BVucu7LVTBcIsYm20fmFZQ/iKNWsQX4noTcRC04PHdoN5ZSbi9zntr5AfBazzjbK7ZKhm+9pKd3eYmX+ICAxFVuuwqTjRsH4HSM/0uCAxr9zGFHhFIPCaT+pKAiz7jsNPqmob4SA/VqAxjtwVLm0qqjLfUWjJt3G39EBsO7HYObCZKhpmjlglyllmFsl28C/kNCRYX8kBv6AIAgCAIAgPNG/qfNi9vchib8cz/wDeuPglH5kaO1izNnqKJda1RbJpF1rbqBIrDVzJ0rDVzILjWqJ0h4wLR/mCu0/zGTWL4PzPQO4N4OEM7ppQfHNf+oW0806MgCAIAgCAIAgCAIAgCAIDylvSm6TGqo9kgaPyRtb/ALVGb+FllKzNGEDFjyetguNYuZO4LrWqOTpcaxRbOlYauZBWGrmQQ8YZ9ke4hXad/GZtX/tnbv2dJb4bIPdqn/OOIreeWdTQBAEAQBAEAQBAEAQBAEB5C2kl6XFKt3bUTW8GvcB8gq7niDNGljutS/zg+thJWByPZjTKWcdgGJkrLgauZBWGrmQVLh0ICJi4+yd5fUK3Tv40Z9Uv9JnYf2bXfuVSOypv8Y2fovRPJOuoAgCAIAgCAIAgCAIAgCA8bTAtrZhJo4Syg394PNx9VVcswZo0s9lqZkwOZPHsXnnvb8Jyb5PgC6ZisBRB9XDp9sgPqAh4v907y+qu0/zoz6r/AG2de/ZtH7nU/wDuB/22r0TyTr6AIAgCAIAgCAIAgCAIAgOObz90L6qZ9XQub0khzSxPOUF1rZo3W0JtqD3m/JAcixDZ7EaQ2mpqhgHMxuczyeLtPkVCVcZcosjdOPDMe3GHji1vzCqemiXrWT+hfZjY5tPkVW9L4ZYtau6KxjbPdd8lz3WXkl77HwyoY0zsd8B+q57rLyjvvsPD/wA/MHG2e675fqnusvKHvsPDPkraioGWGnlcD7sb3k/8oV9VCg8me7UuxbUuh6B3G7PS0eHnp2OZJNK6XI4Wc1uVrW5gdQTlJse0K8ynREAQBAEAQBAEAQBAEAQBAEB8IQGNr9naSf76mp5PxxRuPkSNEBq9fuiwqU39HLP/AE3vaPheyAhN3JYWDfLOe4ym3yF0BmqTdnhcfCjid+O7/wDUUBmqLZujh+6paeP8EMbT5kBAZJjAOAA8BZAVIAgCAIAgCAID/9k="/>
          <p:cNvSpPr>
            <a:spLocks noChangeAspect="1" noChangeArrowheads="1"/>
          </p:cNvSpPr>
          <p:nvPr/>
        </p:nvSpPr>
        <p:spPr bwMode="auto">
          <a:xfrm>
            <a:off x="9604375" y="930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>
              <a:solidFill>
                <a:prstClr val="black"/>
              </a:solidFill>
            </a:endParaRPr>
          </a:p>
        </p:txBody>
      </p:sp>
      <p:sp>
        <p:nvSpPr>
          <p:cNvPr id="121" name="AutoShape 32" descr="data:image/jpeg;base64,/9j/4AAQSkZJRgABAQAAAQABAAD/2wCEAAkGBxQSEhUUEhQUFhUVFBcVFBgWFRQUFxcUFRYWFhUVFBcYHSggGBolHRQUIjEhJSkrLi4uFx8zODMsNygtLisBCgoKDg0OGxAQGywlICQsLCwsLCwsLCwsLCwsLCwsLCwsLCwsLCwsLCwsLCwsLCwsLCwsLCwsLCwsLCwsLCwsLP/AABEIAS0ApwMBEQACEQEDEQH/xAAcAAEAAQUBAQAAAAAAAAAAAAAABAIDBQYHCAH/xABHEAABAwIDBAYHBQYEBQUBAAABAAIDBBEFEiEGBzFBEyJRYXGBFDJCUpGhsSMzcoLRCCRDYsHwFVOywmOSorPSc3Sj4fEX/8QAGwEBAAMBAQEBAAAAAAAAAAAAAAIDBAEFBgf/xAA0EQACAgEDAwEFBwMFAQAAAAAAAQIDEQQSMSFBUQUTFCIyYQZCcYGRodFSwfAjM7Hh8RX/2gAMAwEAAhEDEQA/AO4oAgCAIAgCAIAgCA5Zvr2lnjYKWjcWyCP0qd7TZzII3ANA8Xa+DCOarnbGGNz5eF+J1Js3vZDGRW0UFQLfaRtLrcnjR48nBwVhwzCAIAgCAIAgCAIAgCAIAgCAIAgCAIAgCA5Ns5F6VW4pPIL5p3UrezooBksPFfPesWN2RguyyaKV0yY7dBtB6FWT4TObN6VzqYk8zrk/M2zh33HNe3p7VbVGa7r/ANKZLDwdqVxEIAgCAIAgCAIAgCAIAgCAIAgCAICiaVrGlziGtAuSSAABxJJ4BAct2n3hVNUXQYLGXi5a+rcLRtPA9Fm0cf5te4His1+spo+eX5dyUYOXBP3eYLJSUojmcHSFz3vIubue4uNydSe9fNW6mOo1MprjCRpUXGODCbydgfTHNngeI526XN7OA1aCRqCDwKv0utekk4y6xf7HJQ39e5Y2e2hx2iAZUQNrYmj1ulY2RrR/OdT+YHxXr1+qaabxuw/qmUuqSOrbPYt6XTsn6KWIPFwyUAOt26E6Hkea9ArMkgCAIAgCAIAgCAIAgCAIAgCAIDE7S7OwV8PQ1Ic5lw6zZHx6jgTlIzceBuEBxHHKWt2fqomtkdNQyPtGHWNhfVn8rwDpbQ9nG3n6zQU3xbaw/P8APkshY4nWI5tB8Svkoy2rCNeDWNv9rnUcTJIoemD3ZM+cBjHcg/nrr2DTivQ02mjq7HGUsfTuyuUtiMrspsrUy5Z8Tka7g6Omit0LDxDpXA/bHhoSWjjrpb6DT+n0UdYrL8vqZ5WSkb8tpAIAgCAIAgCAIAgCAIAgCAIAgCAIDn2+SjEkNFfliEF/Ah4I+YVGqk40za8MlH5kaTjm0tVXzOoMJaXO9WaYaBrb2Nn+y3+bieS8f070tJK25fgv7sust7I1CbDMVwzpYJqd8tO+4kbldLC8H22vbq06cdD2i69W7SQskp8SXDXJTGbXQ6BuR3hdJbD6p1nt0pnOOpaP4LieLm8u0actdSInZkAQBAEAQBAEAQBAEAQBAEAQBAEAQGv7a7LtxKBsD5HRtErJCWWzdS+jSeB146oDSce2vocBZ6Hh9O2WcWL2tPqmw607xcueez6aLjaXJxyS5MBge/KdswbiFO1sTj60TXtewH2i1xOceFj9ETzwcjJS6p5Ov+hUlbGyXo4ZmPAfG/I11xxDmutcH5hdJGWQBAEAQBAEAQBAEAQBAEAQBAEAQBAcr3m7zehJosPOeqd1XyN1bD22PAv+TfHRcbSWWRnNQW6XBznDMNETTcl0jjmkedS5x1JJOqwWTc2fNarUSvnl8dkUYvhbZ2ZToRq13Yf6hK7HBkdNqZUSyuO6KN3m28+D1PQzlzqVzrSM1Ibc/exfUjn4rdGSkso+lqtjZFSjwenYZWvaHNILXAOaRqC0i4I7rKRYVoAgCAIAgCAIAgCAIAgCAIAgKJZQ0FziGtAuSSAABxJJ4BAcN263lz18jqLCriPUSTgkF44HIfYZ/NxPK3PjeCE5xgsyMVg2zrKVunWkcOu88+4dgWacnI8TU3ytf08F6VioaMLRGeFFlbMLtJhXTMu312ajvHNqtps2vrwbtBqvYz2y4f7G4bjt4JY5uHVTuqdKZ7vZdf7lxPI65ew6cwtx9Ed3QBAEAQBAEAQBAEAQBAEAQFueZrGl73BrWglznEAADUkk8AgOA7a7YVGOVBoaC7aVp679RnA9uQ8mX4N56eXG8ELLFBZZPNJSYTThrnBt+LjbpJXDjYc/DgFS8yPLlvvl0/8ACNQYzDVAmJ4JGpadHDxChKLRRdTKv5kfJ2qpmSSITwoMpZZKiQNT2owotPTx3Gt325H3x2LXRZ91nuenavK9lPnt/B27c5vF9PjFNUuAqom6OP8AGYNM34xz7ePbbSesdOQBAEAQBAEAQBAEAQBAEBwPejtnLidQMMw7rR58sjmnSVw1Oo4RN5nmR2AXMjKSiss3LZTZWPD6cRMs551lktq9/wD4jgAqW8nlXWOyWTk+3srn18+f2C1jAeTMjXaeJcSvt/svo6ZUyukk5Zx17I26dJVrBg8NuypgMejjIGkDS7T61x4LP9qNHp6YRlBJSeei7rzg7ek65Z8HQ6hfDs+fkQJFBlLLJUSBQ4Aix4HigTaeUadiNLJRTsngc5uV4dG5vFjhrb++IW6qzeuvJ9JotWr44fzLn+T0luz26jxSnBJa2pjAE0fDXh0jB7h+R0VxuNyQBAEAQBAEAQBAEAQHKd+W3JpYfQ6d1p52/aFp1jhOniHO4DuB7kBRuq2KFDAJpm/vMzbuvxjYdWxjsPAu79OSqk8nm6i3e8Lg3GoUTMzQNrdjoaqXpi+SN9g1xYW2eB6tw4HUdq0abW36bLqk1nwWQ1Eq1gwtHstBTPztzveBYOkcHEX45QAAFTqNTbfLdZJt/Upu1U5rD4K6hyyMwyZBkKgyplorhFlJXDhZqoGvaWvF2nj/APXepRk08otqslXJSjyapFLUYbUNnp3lpaeo8cCObHjgQRxHNb67FNH0um1Mb45XPdHpjd1ttFilPnbZszLCeP3XEes3tYbGx7iOSsNJtiAIAgCAIAgCAIDF7TY5HQ00tTMerG29ubnHRrG95JAQHB92mESYriEuI1YzNY/PqOq6Y+owA+ywAfBqjJmbU2bY7VyzuEhVR5xBqShFmCr3KLK5GtVz1WyiTMPO9VMobIbyokCgrhEpJQ6izJIulkYkGta2Rpa4XB/u4UotxeUaqZSrkpRMVsptBNhNa2aMmwNpG8pISes3x0uDyIC9CMlJZR9BXYrI7ketMKxBlRDHNEc0crA9p7nC+vYeRCkWEpAEAQBAEAQBAcI/aCx181RBh0JJtZ8jR7UkhtE0+AubfzhDjeOp0fZXBGUVLFTst1G9Yj2pDq9x8Tf5KlvJ5Fk98mzIyFcIECqcuHGa/iDuKiyqRq9fJqqpGabMXIVWyllhy4RMGC+qlfGHGOKI2cW6Oc7UWv2aFez6Z6cr3mXCPtPs56BDV/HZxjL/AD4x/JZnjfSzMaHufHLcWeblpH/6FL1PQRow4lv2i9Dq0mHDxleenKZLllXinyUYkZz10uUTG4xDnZccW6+XMK6meHg2aSzZLD4Z1X9nXaYkS0EjvVvNBc8iQJGDzIdbvcth6h25AEAQBAEAQBAecy30jat2bUCocdf+BCcv/bC5LgpveK2dwJVR5ZZlK4cMZWPXCLNZxOo4qDZRJmtVL7lUszyZCeVFlbLLiuHDATxTU8rpIAHNk1ew9vaOHf8AFenofUJafj9z6r0X12ejWE/p14fj8yyOllkEs4DcoIY0cr8+K5rtdLUPr/0d9X9Ynrn1f6cJF97l554yRZcUJpFBQkiHs/irqCuinYSOjkDiB7UZPXb5tJC3wlujk9eue+KZ7EieHAEcCAR4HVTJlSAIAgCAIAgPOlOPRdqX9KcodPLYu0B6aJxj1PIlzQoy4KdQs1s7aXKo8ow+MY/TU4+2niZ3Oe3N5N4ldw2SjCUuEatLtMak/usMjmf5sgMUX5L9Z58BbvXGscidaj8z/JdWQax5tqQTzsLDyCpZim/Bh53KpmdkV5USBZeUOojSlCyKIUpXTREjPXS5FpzkwyxJsjTVbG8XDwGp+CsjVJ9i+FE5di/sjs7LitYyONhyZmmV2uWOIHrEntIvYcyVshHasHoVw2RweuY2BoAHAAAeA0UiZUgCAIAgCAIDUdut3tLimV0uaOVgs2WO2bLxyuB0cL/DWx1QHOduMIrMPhZA3FZ5pJyI6eEMAkcLgFzpLlzWgc7qOEUuqtfE0T8F2BpKUB729NNoXPl64z8SWtOnHmdVW5s8+3Uzl0XRGQxGpAGpAHwCqZjbNdqpgdQb+GqrZRIxkrlWyhssOXDhHnkDRdxAA4k6BEs8E4xcnhIhNq2P9R7XW42N1Jxa5Re6Zw+ZNFmUrhZEw2J07rFzHPvzGY2tzsFoqms4aPR09sc7ZJfiZbYPYT/FcwZVxRyM1dG8PL8nvtto4a+XmtZ6XB03BdwlOwg1VRJLY6tjaImnuJNzbwsgOp4Ng0FJGIqaJkTByaALntceLj3lAT0AQBAEAQBAEBjNpMdioaeSonNmMHDm5x0axvaSUByPY2nlrZ34tWDrydWmZraOLUXbfgLaDtu4+0q5vsYNXb9xfmZ/HsTbBE+V56rGknv7AO8mwVXPQwRi5yUUWtl935rQKrFRcPAdDTNc4MjYdQZLes8i3h8hfGKR7FNEa1058mvbfbLtwqoifT3FJUuyFhJIinAJGQn2XDl3HuVd0MrJm1+nU63Ncow7ysR86y25cBf2B2eZimIvZMC6mpWZnsuQHyE2aDble/8Ay9620QxHPk+i9PoUK9z5f/BvO8XdfTupnTUEQhqIGl7RHoJGtF3MLebrcD26c1c0msM2yipLDON01T0jA7mePiOKwTjteDxLKvZzcSl5USSILJZaaZtRTOcyRjswLeR/qDzHetVVuejPQouz8Mj0Ju13nw4i1sUxbFVgWLL2bKR7URPxy8R38VoNZ0JAEAQBAEAQBAEBwrbOvdjeLCiYT6HSEmUtPrvbo83Hf1B+Y81GTwiq6zZHJvT2hrQ1oAa0AADQADQAKk8dvJz7elXBlO1rhcPkaS29szWOa4jz0Uocl+jWbMnU4N4eGGES+mQtaWg5S4B409Ux+tfusrj1jjW9vebHX9HBSA9DHIJHPe2xe9vq5QdWtFzxsT9eNZWDko7k0+5QHXAPaAfivMPj2sPBS5AV7lNrKeirKltU8RtnAyyO9UPY5xs48gQ468NF6ceEfXVrEF+COm7Xb3KCmicIZW1ExacjI+sy50Be/wBUDtGp7l0mee8GqC7pL83ZtNB1r3sFl1C6pnn62PVSJz1nMiLbkJox9TSkEPiJa8EOGU2II1BaRwN1pqt7SNtN/wB2R3fdDvO9MApKxwFS0WjedBMAOB/4g+fFaTWdWQBAEAQBAEBp29Xar/DqB72G00n2UPc53F/5W3PjZAaXuo2f9GoxK8fa1NpHX4hmvRt+BJ/MqpvLPM1Vm6ePBtFW5QMjOab06fPTZ/8ALcD5OLQf6JB/EX6OWLceTki0HrhAdNptGM/A36BeZLk+Rs6zf4sqJXCODm9c20jx2Pd9SvSh8qPrKXmuL+iLCkWGW2fHWf8AhH1WfUcIw635UZV4WUxIi1FS1vE69nEqcYSlwXQrlLhFMMzXeqbrkoOPJ2UJR5IlWx0bmyxktc1wcCNC1wN2uHYbhaabM9Ga9Pbn4Went1+2TcTpGuJHTxWZO3h1raSAe67j43HJXmk3FAEAQBAEBwHbeY4xjzKMfcUpLXWPJoDp3d1yAzyC43hFds9kGzN7TbxoaWYwQwyTmOwkMejGaeqDY3I+Cq6Ll4MlGhtuW6Kf5Jsm4bj8VbCJYSbXs5p0c1w4tcFFrBjtrlW8MxOMQNkY9jtWuBafAqtvDM+5xkpLsahu02AgrK2enrHvb0LQ9jWENMoJsSCQTlAtw7VqjLcsnv1WKyKkiDt9sUyixIU0D88b2tkALgXxtJOZsluFraE8QQuTltjkjfaq63JmVcV5x8vgtOchzBpu09Nllzcn6+Y0I/vtW2iWY48H0Hp9u6rb3Rt2IbqZYMLNdNMxkgDX9C4W6juDS4n7zUHLbuV5vNZwOnysLj7R08B/ZWO+WZYPL1lm6aiuxerpC1unEkAeJVcI5fUjpqnbYoIzlLSNY0NAGg1PMnmSvOstlOWWftek0NOnpjXGK6Lx+piscpmMLHtABc7I62lwQTqPJa9LZKScXwlk+U+1mgohSroRSk3h479GyI5oIseCtTw8o+ATaeUTt3m0zsLxBkhJ6J56OYdsTiOt4t0PkRzW+MtyyenCW6OT1jHIHAOabggEEcCDqCFIkVIAgCAgY9iQpqaad3CKJ8h/K0myA4Luko5HU+I1urpXMcyN3tGQtdI8jvJLFCRj1MvijE1vBKqLoW2c0EDr3IBze0TfjqvJ1VdjtfR/Q/TfRdXo69HFKSTS+LPR57my7tmk+lzAERSPYI9LBxYHZ3D4hb4xcYRjLk/OfXr6rtVKdSwm2/8APx5M7WuUWeBI13E6Vry113Mey5Y+NxY9t9DZw1UVNx4O03zqeYkCGlbHci5c43c5xLnOPa5x1KjOTlyRutsteZMOkUCrBQXodwRK2Bsrcrxccu0HtClGTi8otqslXLdEs1bZJconnmmaz1GySOc0W4aHnqrXfJo2y1tklhdD45UmZEDEYy5vV4ghw8lOuST6mvS2+zsUibDtCzKOkDmu5i19e5ZpaKefgw0fqGm+1GllUnZlS74WUQKmpM7w6xDG+oDzPvFaIVqmG3u+T5D171h66zEekVwv7v6sqUT50hYpFdt+zj4LRRLrg06aeHtPRW4zHnVWGNa/1qZ5gv2sa1ro/g1wb+VajadDQBAEBz7frVmPCJgDbpHxM8s4cf8AQgIW6Kj6LCoL8ZM8h/M92X/pDVVLk8vUPNjLGIbvcOdKZTTjMTmID3hhP4AbeXBc3M57xYljJcrA1gDWgNaBYAAAAdgAUGZpPJrlZMDexvy81Wytow1TIoMg4mOllUQkR3SINpSXrg2lBch1Itucuk0i04oTRachNEGrrAw2LT3FWwqcllM1VUOaymWW4k3mCFJ0SJvTS7Mr9PZ2n4Fc9hI57vMsXfUyMihY5znuDWNGrnOOgCvrr29e5pqp2dXyepN2OyP+GUTYnG8rz0sxHASOa0Fre5oaBfnqeatLjbUAQBAc33/UxdhLnD+HNE4+Bdk+rggLW62vEuFUxHFjXRO8WOIHxGU+aqlyeXqFixn3bDaeGijzSu6x9Rg9d57hyHedFFLJXXVKx4Rz2OurK/ry3pqc6hjPvJB2ZjqB36JJqP4ls1XV0XWX/BJnLWgNaAGgWAHYqW8mOTcnlmJqZlAYMdLIuDaUB64caKroRPiAochNFtyEkWyhIhYlDmYe0ahW0yxLHk1aae2ePJ0XdRsLhmJ0ZMpk9JjeRKGyZbNJ+zIbqMpHPtBW09E2524nD7/eVI/Oz/wQG2bJ7BUWHEup4vtCLGR5L325gE+qPCyA2dAEAQBARcTw+OoifDM3NHI0te3tB+nigOX0+6qrpOkbQ4oYYHnMWvia4t045r2vbmMq40mQlXGTy0cz2UpBNVzzve6obGS1kko1e6+j8pJtoL2ubXCrslhYRl1U9kFGPTJttXMSs55phquRRYMTUSLhLBBheXAOOl9R4ckksPBKaUXgvNaolTZcsuEciyHMlD26FdJJkeB+Zgd2j5rslh4LZx2ycQ4LgRbcEJJleym0UuFVraiMXYerIzk+IkFze4iwIPaB3rdXPcj1abN8fqerMIxOOqhjnhdmjkaHNPceRHIjgRyIVhaTEAQBAEAQBAc1367ROp6JtPC4iard0YDfWMQt0luy92t/MUBqmBYF6LTsjt1rXf3vOp/TyWafV5PFus3zbKK1llWVGAq1FjJjp4cwI7QR8VxPAU8PJhqWvEQ6Oa7XN0va4I5HRWyrcviia7aHY99fVMuzY3E0dW7j4EfVRVEnyVx0Vsn16EP0mpl60bSG8rAD5nirdlUejNHs9NV8M31Pnp1RFrI0kfzD+oTZXLgew09vyPr9D5NjT5BkYyxdpxzHy00RURj1bEdFCt7pS6Iy9JT5I2t5ga+PNZ5y3SbMNtm+bkfHhRCZZchNFiqgD22Pl3FTrnteS6qxwlk3PcntsaKo9DqHEQTuAZfhHMbAHua7QHsNj2rcmmso9SLTWUejl06EAQBAEBTI8NBJNgASSeAA1JKA4VhDnYvic2Ivv6PCejpA4WGmgIHxcb83js0hN9jJq7MR2rubTWxqlnls1nElWyDkYGdirbK3LJFdGokXIj1VEyQWe0H6jwK6pOPBKF8q3mLI9PgkLDcNv46qUrZvuWWa26axkn5FWZMnwsQ6mWBTtabtaAe4AKW5vktdkpdGyl4XDqZGkC6XRZFlcBxKJZLopvgochJEWqpw8d/IqyuxxZdVa4P6HoDcttma2mNPOf3imAa483xcGP8AEeqfAHmtqeT0U8rKOjrp0IAgCA0Pe1iDzBHQU7rT1zzGD7sLLOmee7Lp5lcbwRnJRi2xh2Fx0sDIIhZkbbDvPEuPeSSfNUt5PHnJyeWY7EnWUWUyNUrn3KpZmkzFTBQZXu7EdzVwZKS1cI5PlkOCyApIQki29CSLD10tRj6+bK3TiSGt8StGlod90a13aX6mvT1+0lgxklI13rXJ7STdfp0Ps3oY1KG15/qy8/x+x7EVtWEKKQ9ZpN8ptfu5fRfm/qGmWnvlWuza/RmS+CjLK7khYigl4Djr8PqoquLXIcsrfficRmafLh32PJaaJ/dNWmn91nqjBsUjqoI54XZo5GhzT48iORBuCO0LSbCagCAIDmGzZ9OrqrEXG7GuNJSDkIo9JHjtzOv81XN9jDq5/dNjqxooGFmq4s/ioMrkazVcVUzLIgSqtlTLDlwjkoKA+ID4h0pKHUW3oTRHkXS1GLxWmMjbDQg3HirqbHXJSRt01vs5ZfBjA+bhk17f70X1kftXqFVt6N/1f9ef8wen7WvnJfoqcsBzG5cblfKX3O2W5mO63e+nBdVJA+ObcWPNdTw8nU8PKN33I7XGjqzRTO+wqHfZ3OjJjo0jufo3xyrfGSksnpwmpLKPRSkSCAwG3uM+h4fUz82REM/G+zGf9TggNf3fUHQYbSx2seiD3fikJefm5VPk8m6W6bZkK9+iiUs1TEdbqDK5GCqWKtozyRi6x4Y1zjwaCT4DVV4yVKLk0kYWojnDem6QaDOYsotktcjNxzW5r35eibaN+fixk+9l9jow0Ts3ZljP+df7GQBuL9ouvnj8+xhnwoD4h0pKHS25CaLLwuliIsoXS6JFehfEsuQmihCQQFmphzDQ2cNWkaEEd6trntZbTZsf0PSu6van/EKBjnm80X2U9+OdoFnn8QsdNL37FtPRNxQHMd+0zpKemoo/Xq6lrQP5Y7EnwBcxDkntWWZTajETSUwEOXpC6OGHNqA5zgzMRzytu63PLZQqg7JqPk8Wc1CMpy4Sb/T+TUqnCnOBd6RUdNa4kMrrZraXiH2eXuyr3X6bTswufJ8zD1y/2icktvjHb8ef3KMNxD0iCOW1s7A4jsPP53Xzklg+lthsk4lqoCgzNJGHxCAPa5juDgWnwOirzh5KlJwkpLlGMFDKWdG57Sy2UnKQ8s4W42BtpdetL1m2VPs8LjGT6q37X6iek9gopPGM/QkuZZeKfHFshAfLIdKSh0tuQmiy9dJojSrpfAiSLpfEjvXCaKUJBAEBs+6zaYUGJNDzaGqAik7A/N9m8+B08HFbKZZib9PLMceD0yri85LtXXNl2jpY3Pa1tJTvkOYgfaSNcba87dGfJRlwUah/6bM1tIymqoXRSSssbEFsjQ5rmkOa9hB0IICrTaeUectyfBznGJi2MwS4lT5eDntA6dzPdIBIB5XC3S110obP3MtXpWnjd7aFb+i7Jlk7Z0UDBHGXuaxoa0MaeA73WWHY2bnpbZvLMZPvAhPCKTzLR+q57JnH6fJ90RX7bxH+FJ8WqPsH5If/ADJ/1IiTbbE+rD8XfoE93+pJel+ZfsRjtg//AC2fEp7uvJL/AOVD+plbNr/eiHk79QuPTeGQl6Su0v2JkG00DvWzN8Rf6KD08jPL0y5cYZdkx+nHt38Gu/RcVEyMfT7n2/cxlTtQ32GE97iB8grFp33Zqh6Y/vS/QgSbQyngGjyv9SpqiJpjoKlzkivxaY65vgB+imqoLsXR0tS7Hz0+W1yTa9rkC1+y6eyh4Je71+D6MTfzAKi6IkXpoFQxM+6Piue7ryR91j5Kxig90/FR93+pH3X6lQxNvYfkue7vyc91l5ItfUB5FuQPFW1Qcc5Lqa3DOT1Pup2lbXYfE7Nmlia2Ge/rZ2ADMe3MLG/eexWl5qG3m5yWurJaqOqaDKWktkYerla1gAc3iLNHJAa07cFWcqmm/wDlH+1ASqL9n+Yn7WsjaP5I3P8AH1i2yA2XD9xFCz72WolP4msHwDb/ADQGWbubwkfwHnvM039HID5//GcJ/wAmTw6aX9UByTfRs7SUNTBBRxdHeIvku9782Z5Db5yfdch1dXg0fox2BUbmb/ZQ8FQp2niFz2jO+wg+UfPQQeBI+a77Zoi9JF8MDDxzd8k9t9CK0f1JEdAwcifEqt3SLo6WtckhlO0cGj4BVucu7LVTBcIsYm20fmFZQ/iKNWsQX4noTcRC04PHdoN5ZSbi9zntr5AfBazzjbK7ZKhm+9pKd3eYmX+ICAxFVuuwqTjRsH4HSM/0uCAxr9zGFHhFIPCaT+pKAiz7jsNPqmob4SA/VqAxjtwVLm0qqjLfUWjJt3G39EBsO7HYObCZKhpmjlglyllmFsl28C/kNCRYX8kBv6AIAgCAIAgPNG/qfNi9vchib8cz/wDeuPglH5kaO1izNnqKJda1RbJpF1rbqBIrDVzJ0rDVzILjWqJ0h4wLR/mCu0/zGTWL4PzPQO4N4OEM7ppQfHNf+oW0806MgCAIAgCAIAgCAIAgCAIDylvSm6TGqo9kgaPyRtb/ALVGb+FllKzNGEDFjyetguNYuZO4LrWqOTpcaxRbOlYauZBWGrmQQ8YZ9ke4hXad/GZtX/tnbv2dJb4bIPdqn/OOIreeWdTQBAEAQBAEAQBAEAQBAEB5C2kl6XFKt3bUTW8GvcB8gq7niDNGljutS/zg+thJWByPZjTKWcdgGJkrLgauZBWGrmQVLh0ICJi4+yd5fUK3Tv40Z9Uv9JnYf2bXfuVSOypv8Y2fovRPJOuoAgCAIAgCAIAgCAIAgCA8bTAtrZhJo4Syg394PNx9VVcswZo0s9lqZkwOZPHsXnnvb8Jyb5PgC6ZisBRB9XDp9sgPqAh4v907y+qu0/zoz6r/AG2de/ZtH7nU/wDuB/22r0TyTr6AIAgCAIAgCAIAgCAIAgOObz90L6qZ9XQub0khzSxPOUF1rZo3W0JtqD3m/JAcixDZ7EaQ2mpqhgHMxuczyeLtPkVCVcZcosjdOPDMe3GHji1vzCqemiXrWT+hfZjY5tPkVW9L4ZYtau6KxjbPdd8lz3WXkl77HwyoY0zsd8B+q57rLyjvvsPD/wA/MHG2e675fqnusvKHvsPDPkraioGWGnlcD7sb3k/8oV9VCg8me7UuxbUuh6B3G7PS0eHnp2OZJNK6XI4Wc1uVrW5gdQTlJse0K8ynREAQBAEAQBAEAQBAEAQBAEB8IQGNr9naSf76mp5PxxRuPkSNEBq9fuiwqU39HLP/AE3vaPheyAhN3JYWDfLOe4ym3yF0BmqTdnhcfCjid+O7/wDUUBmqLZujh+6paeP8EMbT5kBAZJjAOAA8BZAVIAgCAIAgCAID/9k="/>
          <p:cNvSpPr>
            <a:spLocks noChangeAspect="1" noChangeArrowheads="1"/>
          </p:cNvSpPr>
          <p:nvPr/>
        </p:nvSpPr>
        <p:spPr bwMode="auto">
          <a:xfrm>
            <a:off x="9604375" y="930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>
              <a:solidFill>
                <a:prstClr val="black"/>
              </a:solidFill>
            </a:endParaRPr>
          </a:p>
        </p:txBody>
      </p:sp>
      <p:sp>
        <p:nvSpPr>
          <p:cNvPr id="122" name="AutoShape 34" descr="data:image/jpeg;base64,/9j/4AAQSkZJRgABAQAAAQABAAD/2wCEAAkGBxQSEhUUEhQUFhUVFBcVFBgWFRQUFxcUFRYWFhUVFBcYHSggGBolHRQUIjEhJSkrLi4uFx8zODMsNygtLisBCgoKDg0OGxAQGywlICQsLCwsLCwsLCwsLCwsLCwsLCwsLCwsLCwsLCwsLCwsLCwsLCwsLCwsLCwsLCwsLCwsLP/AABEIAS0ApwMBEQACEQEDEQH/xAAcAAEAAQUBAQAAAAAAAAAAAAAABAIDBQYHCAH/xABHEAABAwIDBAYHBQYEBQUBAAABAAIDBBEFEiEGBzFBEyJRYXGBFDJCUpGhsSMzcoLRCCRDYsHwFVOywmOSorPSc3Sj4fEX/8QAGwEBAAMBAQEBAAAAAAAAAAAAAAIDBAEFBgf/xAA0EQACAgEDAwEFBwMFAQAAAAAAAQIDEQQSMSFBUQUTFCIyYQZCcYGRodFSwfAjM7Hh8RX/2gAMAwEAAhEDEQA/AO4oAgCAIAgCAIAgCA5Zvr2lnjYKWjcWyCP0qd7TZzII3ANA8Xa+DCOarnbGGNz5eF+J1Js3vZDGRW0UFQLfaRtLrcnjR48nBwVhwzCAIAgCAIAgCAIAgCAIAgCAIAgCAIAgCA5Ns5F6VW4pPIL5p3UrezooBksPFfPesWN2RguyyaKV0yY7dBtB6FWT4TObN6VzqYk8zrk/M2zh33HNe3p7VbVGa7r/ANKZLDwdqVxEIAgCAIAgCAIAgCAIAgCAIAgCAICiaVrGlziGtAuSSAABxJJ4BAct2n3hVNUXQYLGXi5a+rcLRtPA9Fm0cf5te4His1+spo+eX5dyUYOXBP3eYLJSUojmcHSFz3vIubue4uNydSe9fNW6mOo1MprjCRpUXGODCbydgfTHNngeI526XN7OA1aCRqCDwKv0utekk4y6xf7HJQ39e5Y2e2hx2iAZUQNrYmj1ulY2RrR/OdT+YHxXr1+qaabxuw/qmUuqSOrbPYt6XTsn6KWIPFwyUAOt26E6Hkea9ArMkgCAIAgCAIAgCAIAgCAIAgCAIDE7S7OwV8PQ1Ic5lw6zZHx6jgTlIzceBuEBxHHKWt2fqomtkdNQyPtGHWNhfVn8rwDpbQ9nG3n6zQU3xbaw/P8APkshY4nWI5tB8Svkoy2rCNeDWNv9rnUcTJIoemD3ZM+cBjHcg/nrr2DTivQ02mjq7HGUsfTuyuUtiMrspsrUy5Z8Tka7g6Omit0LDxDpXA/bHhoSWjjrpb6DT+n0UdYrL8vqZ5WSkb8tpAIAgCAIAgCAIAgCAIAgCAIAgCAIDn2+SjEkNFfliEF/Ah4I+YVGqk40za8MlH5kaTjm0tVXzOoMJaXO9WaYaBrb2Nn+y3+bieS8f070tJK25fgv7sust7I1CbDMVwzpYJqd8tO+4kbldLC8H22vbq06cdD2i69W7SQskp8SXDXJTGbXQ6BuR3hdJbD6p1nt0pnOOpaP4LieLm8u0actdSInZkAQBAEAQBAEAQBAEAQBAEAQBAEAQGv7a7LtxKBsD5HRtErJCWWzdS+jSeB146oDSce2vocBZ6Hh9O2WcWL2tPqmw607xcueez6aLjaXJxyS5MBge/KdswbiFO1sTj60TXtewH2i1xOceFj9ETzwcjJS6p5Ov+hUlbGyXo4ZmPAfG/I11xxDmutcH5hdJGWQBAEAQBAEAQBAEAQBAEAQBAEAQBAcr3m7zehJosPOeqd1XyN1bD22PAv+TfHRcbSWWRnNQW6XBznDMNETTcl0jjmkedS5x1JJOqwWTc2fNarUSvnl8dkUYvhbZ2ZToRq13Yf6hK7HBkdNqZUSyuO6KN3m28+D1PQzlzqVzrSM1Ibc/exfUjn4rdGSkso+lqtjZFSjwenYZWvaHNILXAOaRqC0i4I7rKRYVoAgCAIAgCAIAgCAIAgCAIAgKJZQ0FziGtAuSSAABxJJ4BAcN263lz18jqLCriPUSTgkF44HIfYZ/NxPK3PjeCE5xgsyMVg2zrKVunWkcOu88+4dgWacnI8TU3ytf08F6VioaMLRGeFFlbMLtJhXTMu312ajvHNqtps2vrwbtBqvYz2y4f7G4bjt4JY5uHVTuqdKZ7vZdf7lxPI65ew6cwtx9Ed3QBAEAQBAEAQBAEAQBAEAQFueZrGl73BrWglznEAADUkk8AgOA7a7YVGOVBoaC7aVp679RnA9uQ8mX4N56eXG8ELLFBZZPNJSYTThrnBt+LjbpJXDjYc/DgFS8yPLlvvl0/8ACNQYzDVAmJ4JGpadHDxChKLRRdTKv5kfJ2qpmSSITwoMpZZKiQNT2owotPTx3Gt325H3x2LXRZ91nuenavK9lPnt/B27c5vF9PjFNUuAqom6OP8AGYNM34xz7ePbbSesdOQBAEAQBAEAQBAEAQBAEBwPejtnLidQMMw7rR58sjmnSVw1Oo4RN5nmR2AXMjKSiss3LZTZWPD6cRMs551lktq9/wD4jgAqW8nlXWOyWTk+3srn18+f2C1jAeTMjXaeJcSvt/svo6ZUyukk5Zx17I26dJVrBg8NuypgMejjIGkDS7T61x4LP9qNHp6YRlBJSeei7rzg7ek65Z8HQ6hfDs+fkQJFBlLLJUSBQ4Aix4HigTaeUadiNLJRTsngc5uV4dG5vFjhrb++IW6qzeuvJ9JotWr44fzLn+T0luz26jxSnBJa2pjAE0fDXh0jB7h+R0VxuNyQBAEAQBAEAQBAEAQHKd+W3JpYfQ6d1p52/aFp1jhOniHO4DuB7kBRuq2KFDAJpm/vMzbuvxjYdWxjsPAu79OSqk8nm6i3e8Lg3GoUTMzQNrdjoaqXpi+SN9g1xYW2eB6tw4HUdq0abW36bLqk1nwWQ1Eq1gwtHstBTPztzveBYOkcHEX45QAAFTqNTbfLdZJt/Upu1U5rD4K6hyyMwyZBkKgyplorhFlJXDhZqoGvaWvF2nj/APXepRk08otqslXJSjyapFLUYbUNnp3lpaeo8cCObHjgQRxHNb67FNH0um1Mb45XPdHpjd1ttFilPnbZszLCeP3XEes3tYbGx7iOSsNJtiAIAgCAIAgCAIDF7TY5HQ00tTMerG29ubnHRrG95JAQHB92mESYriEuI1YzNY/PqOq6Y+owA+ywAfBqjJmbU2bY7VyzuEhVR5xBqShFmCr3KLK5GtVz1WyiTMPO9VMobIbyokCgrhEpJQ6izJIulkYkGta2Rpa4XB/u4UotxeUaqZSrkpRMVsptBNhNa2aMmwNpG8pISes3x0uDyIC9CMlJZR9BXYrI7ketMKxBlRDHNEc0crA9p7nC+vYeRCkWEpAEAQBAEAQBAcI/aCx181RBh0JJtZ8jR7UkhtE0+AubfzhDjeOp0fZXBGUVLFTst1G9Yj2pDq9x8Tf5KlvJ5Fk98mzIyFcIECqcuHGa/iDuKiyqRq9fJqqpGabMXIVWyllhy4RMGC+qlfGHGOKI2cW6Oc7UWv2aFez6Z6cr3mXCPtPs56BDV/HZxjL/AD4x/JZnjfSzMaHufHLcWeblpH/6FL1PQRow4lv2i9Dq0mHDxleenKZLllXinyUYkZz10uUTG4xDnZccW6+XMK6meHg2aSzZLD4Z1X9nXaYkS0EjvVvNBc8iQJGDzIdbvcth6h25AEAQBAEAQBAecy30jat2bUCocdf+BCcv/bC5LgpveK2dwJVR5ZZlK4cMZWPXCLNZxOo4qDZRJmtVL7lUszyZCeVFlbLLiuHDATxTU8rpIAHNk1ew9vaOHf8AFenofUJafj9z6r0X12ejWE/p14fj8yyOllkEs4DcoIY0cr8+K5rtdLUPr/0d9X9Ynrn1f6cJF97l554yRZcUJpFBQkiHs/irqCuinYSOjkDiB7UZPXb5tJC3wlujk9eue+KZ7EieHAEcCAR4HVTJlSAIAgCAIAgPOlOPRdqX9KcodPLYu0B6aJxj1PIlzQoy4KdQs1s7aXKo8ow+MY/TU4+2niZ3Oe3N5N4ldw2SjCUuEatLtMak/usMjmf5sgMUX5L9Z58BbvXGscidaj8z/JdWQax5tqQTzsLDyCpZim/Bh53KpmdkV5USBZeUOojSlCyKIUpXTREjPXS5FpzkwyxJsjTVbG8XDwGp+CsjVJ9i+FE5di/sjs7LitYyONhyZmmV2uWOIHrEntIvYcyVshHasHoVw2RweuY2BoAHAAAeA0UiZUgCAIAgCAIDUdut3tLimV0uaOVgs2WO2bLxyuB0cL/DWx1QHOduMIrMPhZA3FZ5pJyI6eEMAkcLgFzpLlzWgc7qOEUuqtfE0T8F2BpKUB729NNoXPl64z8SWtOnHmdVW5s8+3Uzl0XRGQxGpAGpAHwCqZjbNdqpgdQb+GqrZRIxkrlWyhssOXDhHnkDRdxAA4k6BEs8E4xcnhIhNq2P9R7XW42N1Jxa5Re6Zw+ZNFmUrhZEw2J07rFzHPvzGY2tzsFoqms4aPR09sc7ZJfiZbYPYT/FcwZVxRyM1dG8PL8nvtto4a+XmtZ6XB03BdwlOwg1VRJLY6tjaImnuJNzbwsgOp4Ng0FJGIqaJkTByaALntceLj3lAT0AQBAEAQBAEBjNpMdioaeSonNmMHDm5x0axvaSUByPY2nlrZ34tWDrydWmZraOLUXbfgLaDtu4+0q5vsYNXb9xfmZ/HsTbBE+V56rGknv7AO8mwVXPQwRi5yUUWtl935rQKrFRcPAdDTNc4MjYdQZLes8i3h8hfGKR7FNEa1058mvbfbLtwqoifT3FJUuyFhJIinAJGQn2XDl3HuVd0MrJm1+nU63Ncow7ysR86y25cBf2B2eZimIvZMC6mpWZnsuQHyE2aDble/8Ay9620QxHPk+i9PoUK9z5f/BvO8XdfTupnTUEQhqIGl7RHoJGtF3MLebrcD26c1c0msM2yipLDON01T0jA7mePiOKwTjteDxLKvZzcSl5USSILJZaaZtRTOcyRjswLeR/qDzHetVVuejPQouz8Mj0Ju13nw4i1sUxbFVgWLL2bKR7URPxy8R38VoNZ0JAEAQBAEAQBAEBwrbOvdjeLCiYT6HSEmUtPrvbo83Hf1B+Y81GTwiq6zZHJvT2hrQ1oAa0AADQADQAKk8dvJz7elXBlO1rhcPkaS29szWOa4jz0Uocl+jWbMnU4N4eGGES+mQtaWg5S4B409Ux+tfusrj1jjW9vebHX9HBSA9DHIJHPe2xe9vq5QdWtFzxsT9eNZWDko7k0+5QHXAPaAfivMPj2sPBS5AV7lNrKeirKltU8RtnAyyO9UPY5xs48gQ468NF6ceEfXVrEF+COm7Xb3KCmicIZW1ExacjI+sy50Be/wBUDtGp7l0mee8GqC7pL83ZtNB1r3sFl1C6pnn62PVSJz1nMiLbkJox9TSkEPiJa8EOGU2II1BaRwN1pqt7SNtN/wB2R3fdDvO9MApKxwFS0WjedBMAOB/4g+fFaTWdWQBAEAQBAEBp29Xar/DqB72G00n2UPc53F/5W3PjZAaXuo2f9GoxK8fa1NpHX4hmvRt+BJ/MqpvLPM1Vm6ePBtFW5QMjOab06fPTZ/8ALcD5OLQf6JB/EX6OWLceTki0HrhAdNptGM/A36BeZLk+Rs6zf4sqJXCODm9c20jx2Pd9SvSh8qPrKXmuL+iLCkWGW2fHWf8AhH1WfUcIw635UZV4WUxIi1FS1vE69nEqcYSlwXQrlLhFMMzXeqbrkoOPJ2UJR5IlWx0bmyxktc1wcCNC1wN2uHYbhaabM9Ga9Pbn4Went1+2TcTpGuJHTxWZO3h1raSAe67j43HJXmk3FAEAQBAEBwHbeY4xjzKMfcUpLXWPJoDp3d1yAzyC43hFds9kGzN7TbxoaWYwQwyTmOwkMejGaeqDY3I+Cq6Ll4MlGhtuW6Kf5Jsm4bj8VbCJYSbXs5p0c1w4tcFFrBjtrlW8MxOMQNkY9jtWuBafAqtvDM+5xkpLsahu02AgrK2enrHvb0LQ9jWENMoJsSCQTlAtw7VqjLcsnv1WKyKkiDt9sUyixIU0D88b2tkALgXxtJOZsluFraE8QQuTltjkjfaq63JmVcV5x8vgtOchzBpu09Nllzcn6+Y0I/vtW2iWY48H0Hp9u6rb3Rt2IbqZYMLNdNMxkgDX9C4W6juDS4n7zUHLbuV5vNZwOnysLj7R08B/ZWO+WZYPL1lm6aiuxerpC1unEkAeJVcI5fUjpqnbYoIzlLSNY0NAGg1PMnmSvOstlOWWftek0NOnpjXGK6Lx+piscpmMLHtABc7I62lwQTqPJa9LZKScXwlk+U+1mgohSroRSk3h479GyI5oIseCtTw8o+ATaeUTt3m0zsLxBkhJ6J56OYdsTiOt4t0PkRzW+MtyyenCW6OT1jHIHAOabggEEcCDqCFIkVIAgCAgY9iQpqaad3CKJ8h/K0myA4Luko5HU+I1urpXMcyN3tGQtdI8jvJLFCRj1MvijE1vBKqLoW2c0EDr3IBze0TfjqvJ1VdjtfR/Q/TfRdXo69HFKSTS+LPR57my7tmk+lzAERSPYI9LBxYHZ3D4hb4xcYRjLk/OfXr6rtVKdSwm2/8APx5M7WuUWeBI13E6Vry113Mey5Y+NxY9t9DZw1UVNx4O03zqeYkCGlbHci5c43c5xLnOPa5x1KjOTlyRutsteZMOkUCrBQXodwRK2Bsrcrxccu0HtClGTi8otqslXLdEs1bZJconnmmaz1GySOc0W4aHnqrXfJo2y1tklhdD45UmZEDEYy5vV4ghw8lOuST6mvS2+zsUibDtCzKOkDmu5i19e5ZpaKefgw0fqGm+1GllUnZlS74WUQKmpM7w6xDG+oDzPvFaIVqmG3u+T5D171h66zEekVwv7v6sqUT50hYpFdt+zj4LRRLrg06aeHtPRW4zHnVWGNa/1qZ5gv2sa1ro/g1wb+VajadDQBAEBz7frVmPCJgDbpHxM8s4cf8AQgIW6Kj6LCoL8ZM8h/M92X/pDVVLk8vUPNjLGIbvcOdKZTTjMTmID3hhP4AbeXBc3M57xYljJcrA1gDWgNaBYAAAAdgAUGZpPJrlZMDexvy81Wytow1TIoMg4mOllUQkR3SINpSXrg2lBch1Itucuk0i04oTRachNEGrrAw2LT3FWwqcllM1VUOaymWW4k3mCFJ0SJvTS7Mr9PZ2n4Fc9hI57vMsXfUyMihY5znuDWNGrnOOgCvrr29e5pqp2dXyepN2OyP+GUTYnG8rz0sxHASOa0Fre5oaBfnqeatLjbUAQBAc33/UxdhLnD+HNE4+Bdk+rggLW62vEuFUxHFjXRO8WOIHxGU+aqlyeXqFixn3bDaeGijzSu6x9Rg9d57hyHedFFLJXXVKx4Rz2OurK/ry3pqc6hjPvJB2ZjqB36JJqP4ls1XV0XWX/BJnLWgNaAGgWAHYqW8mOTcnlmJqZlAYMdLIuDaUB64caKroRPiAochNFtyEkWyhIhYlDmYe0ahW0yxLHk1aae2ePJ0XdRsLhmJ0ZMpk9JjeRKGyZbNJ+zIbqMpHPtBW09E2524nD7/eVI/Oz/wQG2bJ7BUWHEup4vtCLGR5L325gE+qPCyA2dAEAQBARcTw+OoifDM3NHI0te3tB+nigOX0+6qrpOkbQ4oYYHnMWvia4t045r2vbmMq40mQlXGTy0cz2UpBNVzzve6obGS1kko1e6+j8pJtoL2ubXCrslhYRl1U9kFGPTJttXMSs55phquRRYMTUSLhLBBheXAOOl9R4ckksPBKaUXgvNaolTZcsuEciyHMlD26FdJJkeB+Zgd2j5rslh4LZx2ycQ4LgRbcEJJleym0UuFVraiMXYerIzk+IkFze4iwIPaB3rdXPcj1abN8fqerMIxOOqhjnhdmjkaHNPceRHIjgRyIVhaTEAQBAEAQBAc1367ROp6JtPC4iard0YDfWMQt0luy92t/MUBqmBYF6LTsjt1rXf3vOp/TyWafV5PFus3zbKK1llWVGAq1FjJjp4cwI7QR8VxPAU8PJhqWvEQ6Oa7XN0va4I5HRWyrcviia7aHY99fVMuzY3E0dW7j4EfVRVEnyVx0Vsn16EP0mpl60bSG8rAD5nirdlUejNHs9NV8M31Pnp1RFrI0kfzD+oTZXLgew09vyPr9D5NjT5BkYyxdpxzHy00RURj1bEdFCt7pS6Iy9JT5I2t5ga+PNZ5y3SbMNtm+bkfHhRCZZchNFiqgD22Pl3FTrnteS6qxwlk3PcntsaKo9DqHEQTuAZfhHMbAHua7QHsNj2rcmmso9SLTWUejl06EAQBAEBTI8NBJNgASSeAA1JKA4VhDnYvic2Ivv6PCejpA4WGmgIHxcb83js0hN9jJq7MR2rubTWxqlnls1nElWyDkYGdirbK3LJFdGokXIj1VEyQWe0H6jwK6pOPBKF8q3mLI9PgkLDcNv46qUrZvuWWa26axkn5FWZMnwsQ6mWBTtabtaAe4AKW5vktdkpdGyl4XDqZGkC6XRZFlcBxKJZLopvgochJEWqpw8d/IqyuxxZdVa4P6HoDcttma2mNPOf3imAa483xcGP8AEeqfAHmtqeT0U8rKOjrp0IAgCA0Pe1iDzBHQU7rT1zzGD7sLLOmee7Lp5lcbwRnJRi2xh2Fx0sDIIhZkbbDvPEuPeSSfNUt5PHnJyeWY7EnWUWUyNUrn3KpZmkzFTBQZXu7EdzVwZKS1cI5PlkOCyApIQki29CSLD10tRj6+bK3TiSGt8StGlod90a13aX6mvT1+0lgxklI13rXJ7STdfp0Ps3oY1KG15/qy8/x+x7EVtWEKKQ9ZpN8ptfu5fRfm/qGmWnvlWuza/RmS+CjLK7khYigl4Djr8PqoquLXIcsrfficRmafLh32PJaaJ/dNWmn91nqjBsUjqoI54XZo5GhzT48iORBuCO0LSbCagCAIDmGzZ9OrqrEXG7GuNJSDkIo9JHjtzOv81XN9jDq5/dNjqxooGFmq4s/ioMrkazVcVUzLIgSqtlTLDlwjkoKA+ID4h0pKHUW3oTRHkXS1GLxWmMjbDQg3HirqbHXJSRt01vs5ZfBjA+bhk17f70X1kftXqFVt6N/1f9ef8wen7WvnJfoqcsBzG5cblfKX3O2W5mO63e+nBdVJA+ObcWPNdTw8nU8PKN33I7XGjqzRTO+wqHfZ3OjJjo0jufo3xyrfGSksnpwmpLKPRSkSCAwG3uM+h4fUz82REM/G+zGf9TggNf3fUHQYbSx2seiD3fikJefm5VPk8m6W6bZkK9+iiUs1TEdbqDK5GCqWKtozyRi6x4Y1zjwaCT4DVV4yVKLk0kYWojnDem6QaDOYsotktcjNxzW5r35eibaN+fixk+9l9jow0Ts3ZljP+df7GQBuL9ouvnj8+xhnwoD4h0pKHS25CaLLwuliIsoXS6JFehfEsuQmihCQQFmphzDQ2cNWkaEEd6trntZbTZsf0PSu6van/EKBjnm80X2U9+OdoFnn8QsdNL37FtPRNxQHMd+0zpKemoo/Xq6lrQP5Y7EnwBcxDkntWWZTajETSUwEOXpC6OGHNqA5zgzMRzytu63PLZQqg7JqPk8Wc1CMpy4Sb/T+TUqnCnOBd6RUdNa4kMrrZraXiH2eXuyr3X6bTswufJ8zD1y/2icktvjHb8ef3KMNxD0iCOW1s7A4jsPP53Xzklg+lthsk4lqoCgzNJGHxCAPa5juDgWnwOirzh5KlJwkpLlGMFDKWdG57Sy2UnKQ8s4W42BtpdetL1m2VPs8LjGT6q37X6iek9gopPGM/QkuZZeKfHFshAfLIdKSh0tuQmiy9dJojSrpfAiSLpfEjvXCaKUJBAEBs+6zaYUGJNDzaGqAik7A/N9m8+B08HFbKZZib9PLMceD0yri85LtXXNl2jpY3Pa1tJTvkOYgfaSNcba87dGfJRlwUah/6bM1tIymqoXRSSssbEFsjQ5rmkOa9hB0IICrTaeUectyfBznGJi2MwS4lT5eDntA6dzPdIBIB5XC3S110obP3MtXpWnjd7aFb+i7Jlk7Z0UDBHGXuaxoa0MaeA73WWHY2bnpbZvLMZPvAhPCKTzLR+q57JnH6fJ90RX7bxH+FJ8WqPsH5If/ADJ/1IiTbbE+rD8XfoE93+pJel+ZfsRjtg//AC2fEp7uvJL/AOVD+plbNr/eiHk79QuPTeGQl6Su0v2JkG00DvWzN8Rf6KD08jPL0y5cYZdkx+nHt38Gu/RcVEyMfT7n2/cxlTtQ32GE97iB8grFp33Zqh6Y/vS/QgSbQyngGjyv9SpqiJpjoKlzkivxaY65vgB+imqoLsXR0tS7Hz0+W1yTa9rkC1+y6eyh4Je71+D6MTfzAKi6IkXpoFQxM+6Piue7ryR91j5Kxig90/FR93+pH3X6lQxNvYfkue7vyc91l5ItfUB5FuQPFW1Qcc5Lqa3DOT1Pup2lbXYfE7Nmlia2Ge/rZ2ADMe3MLG/eexWl5qG3m5yWurJaqOqaDKWktkYerla1gAc3iLNHJAa07cFWcqmm/wDlH+1ASqL9n+Yn7WsjaP5I3P8AH1i2yA2XD9xFCz72WolP4msHwDb/ADQGWbubwkfwHnvM039HID5//GcJ/wAmTw6aX9UByTfRs7SUNTBBRxdHeIvku9782Z5Db5yfdch1dXg0fox2BUbmb/ZQ8FQp2niFz2jO+wg+UfPQQeBI+a77Zoi9JF8MDDxzd8k9t9CK0f1JEdAwcifEqt3SLo6WtckhlO0cGj4BVucu7LVTBcIsYm20fmFZQ/iKNWsQX4noTcRC04PHdoN5ZSbi9zntr5AfBazzjbK7ZKhm+9pKd3eYmX+ICAxFVuuwqTjRsH4HSM/0uCAxr9zGFHhFIPCaT+pKAiz7jsNPqmob4SA/VqAxjtwVLm0qqjLfUWjJt3G39EBsO7HYObCZKhpmjlglyllmFsl28C/kNCRYX8kBv6AIAgCAIAgPNG/qfNi9vchib8cz/wDeuPglH5kaO1izNnqKJda1RbJpF1rbqBIrDVzJ0rDVzILjWqJ0h4wLR/mCu0/zGTWL4PzPQO4N4OEM7ppQfHNf+oW0806MgCAIAgCAIAgCAIAgCAIDylvSm6TGqo9kgaPyRtb/ALVGb+FllKzNGEDFjyetguNYuZO4LrWqOTpcaxRbOlYauZBWGrmQQ8YZ9ke4hXad/GZtX/tnbv2dJb4bIPdqn/OOIreeWdTQBAEAQBAEAQBAEAQBAEB5C2kl6XFKt3bUTW8GvcB8gq7niDNGljutS/zg+thJWByPZjTKWcdgGJkrLgauZBWGrmQVLh0ICJi4+yd5fUK3Tv40Z9Uv9JnYf2bXfuVSOypv8Y2fovRPJOuoAgCAIAgCAIAgCAIAgCA8bTAtrZhJo4Syg394PNx9VVcswZo0s9lqZkwOZPHsXnnvb8Jyb5PgC6ZisBRB9XDp9sgPqAh4v907y+qu0/zoz6r/AG2de/ZtH7nU/wDuB/22r0TyTr6AIAgCAIAgCAIAgCAIAgOObz90L6qZ9XQub0khzSxPOUF1rZo3W0JtqD3m/JAcixDZ7EaQ2mpqhgHMxuczyeLtPkVCVcZcosjdOPDMe3GHji1vzCqemiXrWT+hfZjY5tPkVW9L4ZYtau6KxjbPdd8lz3WXkl77HwyoY0zsd8B+q57rLyjvvsPD/wA/MHG2e675fqnusvKHvsPDPkraioGWGnlcD7sb3k/8oV9VCg8me7UuxbUuh6B3G7PS0eHnp2OZJNK6XI4Wc1uVrW5gdQTlJse0K8ynREAQBAEAQBAEAQBAEAQBAEB8IQGNr9naSf76mp5PxxRuPkSNEBq9fuiwqU39HLP/AE3vaPheyAhN3JYWDfLOe4ym3yF0BmqTdnhcfCjid+O7/wDUUBmqLZujh+6paeP8EMbT5kBAZJjAOAA8BZAVIAgCAIAgCAID/9k="/>
          <p:cNvSpPr>
            <a:spLocks noChangeAspect="1" noChangeArrowheads="1"/>
          </p:cNvSpPr>
          <p:nvPr/>
        </p:nvSpPr>
        <p:spPr bwMode="auto">
          <a:xfrm>
            <a:off x="9756775" y="9456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>
              <a:solidFill>
                <a:prstClr val="black"/>
              </a:solidFill>
            </a:endParaRPr>
          </a:p>
        </p:txBody>
      </p:sp>
      <p:pic>
        <p:nvPicPr>
          <p:cNvPr id="1062" name="Picture 38" descr="http://thumbs.dreamstime.com/z/christmas-tree-ornament-fun-263356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950" y="7937"/>
            <a:ext cx="2934309" cy="303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Dogs Decorating Christmas Tr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922" y="7937"/>
            <a:ext cx="2575594" cy="307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119589" y="3230445"/>
            <a:ext cx="87895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400"/>
            <a:r>
              <a:rPr lang="en-US" sz="54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Davida Bd BT" panose="04090705040E02020304" pitchFamily="82" charset="0"/>
              </a:rPr>
              <a:t>Thank you for watching</a:t>
            </a:r>
            <a:endParaRPr lang="en-US" sz="54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Davida Bd BT" panose="04090705040E020203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37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60954" y="839244"/>
            <a:ext cx="9144000" cy="1844001"/>
          </a:xfrm>
        </p:spPr>
        <p:txBody>
          <a:bodyPr/>
          <a:lstStyle/>
          <a:p>
            <a:r>
              <a:rPr lang="en-GB" dirty="0" smtClean="0"/>
              <a:t>Scottish Christmas Trees</a:t>
            </a:r>
            <a:endParaRPr lang="en-GB" dirty="0"/>
          </a:p>
        </p:txBody>
      </p:sp>
      <p:sp>
        <p:nvSpPr>
          <p:cNvPr id="3" name="AutoShape 4" descr="data:image/jpeg;base64,/9j/4AAQSkZJRgABAQAAAQABAAD/2wCEAAkGBxQHERUUEBIWFhUXFxUaFhgYGBkXGxgWGRkXFhgcHBceHzQgGBolHxQbITEnJSorLy4uGB80OTMtNyguLjABCgoKDg0OGxAQGiwkICQvNzU3LDUsNzAsLDUvLCwsLCwsLS8sLCsvNzQsLyw3LCwsLCwsNCwsLCwsLCwsLCwsLP/AABEIALYBFQMBIgACEQEDEQH/xAAcAAEAAgMBAQEAAAAAAAAAAAAAAQUEBgcDAgj/xAA8EAACAgEDAgUCAwYEBAcAAAABAgARAwQSIQUxBhMiQVFhcRQygQcjQpGhsRVSwdEWM2LhF0RzgpLw8f/EABoBAQADAQEBAAAAAAAAAAAAAAABAgMEBQb/xAArEQACAgEDAwMDBAMAAAAAAAAAAQIRAxIhMQRBYQUTUSKhwXGBkbEUMlL/2gAMAwEAAhEDEQA/AO4xEQBIMmQYAiIgCIiAIiIAiIgCIiAIiIB8Zm2KT8Az7mF1nL5WF/kggfX7fpPfR5hnRWBBsDkdr9/6zNTWtx8FtL02e0RE0KiIiAIiIAiIgCIiAJMiTAEREAREQBERAEREASDJkGAIiIAiIgCIiAIiIAiIgCImH1XO+mxlsWM5CP4QaJHvX1gGrftD8VDogXF+HyZS4vcu4Be44YDlvp9eZsnRNVizYkGH0+gNsP5lBJHI+4Iv3o95wXqnXM+uGRG1GTcrdnpip3Abboc+mj9vaWfgnxqekZ2807wU2ekXzuBUEk2AAWr43H5nPGX120byrSort9zvETx0epGsQOoYA9tylT/I8z2nQYCIiAIiIAiIgCIiAJMiTAEREAREQBERAEREASDJkGAIiIAiIgCIiAIiIAiIgCc1/aXqc/TWObBq2xrSgqa8styAvvR732B45nSpw/xr1z/BMrab926K5sMTkJLeslgTYb1ewqjMc10qL49N/UUei8R49Rgyfi9F5hypt8zGAvvfqJPBFXx/rPjpmbT6JlY4si2AyiwbF/NkXwJ4Hqiao40z6PEBkf0XwK9yeOPcSxyZdO2Rch0xUj8lOGHBqghbmjdiv5zHTXZlr8o7f4a6geo4QxR1A4HmG2PyTxVfEtprXgzxJh63j248pfIv51ZQrJZPpNAKaquPibLOuL2M3yIiJJAiIgCIiAIiIAkyJMAREQBERAEREAREQBIMmQYAiIgCIiAIiIAiIgCCaiY/UCBie03jabQ16hXbnjmAat4x64rIuPBmUnJuoqDkrZybCngf7dpx3q3QdRlIZVDi925HBBs9wfzH2mVo+ut0/UZMuiKujBwoy91Um6+/pFf2lbm6z5NtbLaZFBI2AsWDXtrvd/X6zlepy8GtRiqktz7yaI6fy2dX89cpUHa+1cTKSW3baFHj9TMvp2hfTv5mXEr7aKqiknLRsgkc3yR/L4mX1TVrj0+DHp8mQZ1yfvSzEbsbAhaDcXfsK7TJ6X1LUjBkxLpi4duNRmsUKAIx8ci75El8Fteyj8P4/JsP/Eq6TEVGHHobyrlJLKHcKQxtE9TEkEc+03jwv4qw+IB+7ddx3EJfr2g1bL/D/sROLarydOr/AIpxqMqEelAF9uAW9vnkg/Qzaf2XeKcOnfyzjx4g/uqszX7DdZJH3k4n2IyRa3aqzsERE6DEREQBERAEREASZEmAIiIAiIgCIiAIiIAkGTIMAREQBERAEREAREQBNA8deL8vSMvl41XbXqBHJHfhrrt9vvN+M5V1jqqaD8Vi1eqTO/neZiUpvRQOPKchbBoDtx+t3WfBeKXL7GnYOh/jnGXEo8otfpdQyXZZWU+4Nji/Yz01fh78ZqA2SsSM6hEZt5b2O0A8kn68z4Gv0pw5L0rKa/dZMfpon1EOAR5g9g3epR6rJ5aLlV9r2jKLNhgb4+D/ANpzOLXDDkr3Nw8UY8HQc6qqO+drZ3y16butqr2ANj/3Sj1OvzjI34h2XEBRRjsuuSoruTdi/mVfVWy9e25t2TKbGOl3sVPemP1q7l3rujYnbc6nFhC41AzPvctVttN8c+3wDCSSuXJdtNVFFYcOl1OA5N7pk9K7Bypazu57BQCK/WZfhTrOLouYhFGRGKjc6AOlEWyAcG7NWfa59a/pGmxswGAu6rbU5UVxXA4J+veYWgy6PKQjY8uNyQAFyIVB/wCpnNAfWxJ1WqRCbtW+D9IdLznVYldqthfFcizR44siplTXvB3QsfRsCBMpyenghrQXydqg0L7+82GdEVSSM5csRESxAiIgCIiAJMiTAEREAREQBERAEREASDJkGAIiIAiIgCIiAIiIAM5x+0Dp34hAyaYDM7qLULfq49bA/Iq+wudA1+rXQY2yZCQqCzQs19AO5nF/GXWz1nJkGDJkdE3EtkCLtHFgFQGCg/5rPH6zHNHUuaLwlXYnQ+FsnXM/rHkqg2oWNBzwqgD2A7jjmjPjqHhX/AUzXiXO+NUbIX9KguTt2r/GfSTXPaanrtZqNBv3tlLgIF9W8K1gg3Z+RVTZMnSOo9TwPn1b46BBdsmQoTtWgoQr+bv3HPtdyijtuayyScnLh/p+xUarxA5xAYMy4yeXCYwuzmiPVY+OfrLXqWvw6fS5sAI1zMQW1IslC3az77PleOT8zWdL0tnuhuGYlQEpjtF96Fiz9P7TYcHhbUJh2b/LCrYQ8g363vbZWmrkk9pVqNUzOLl2KRH0+jy4U87IinnU5A27t2CKB3A+fc/SZek0ePrWpyHRpjAslF1BChh3pmBoMa/+95iZ/DOAZMafiDkYpvZcQXiu4Lk/PHa/oJ6YOoYdMpOHCvpNesqXsfAJs1cvq32QcJJXLg6v+zY58KFdTjGHYW3AEAPYrgD00OORc39HDiwbB7GcE6DpM/jDMgzOcSdguMkmq5Oy6HayT8+87b0PpY6PhXEru4X3c2f/AMl8XDGTemZ8RE1MxERAEREASZEmAIiIAiIgCIiAIiIAkGTIMAREQBERAEREASHYICSaA5JPsJMg8wDSvHHjJOlYwMTqSwJDghlNfwgj37H7TnGDxT+KWtUcRGRTv22rsO4s1Vn9P0mxeOvD/Ty2Q4VYZiQdqOq4yWfYxJawNpBsDkfE1Tqvgp9BlB0+RGXGMIyZOCEZ2Isj+IXZrvVTmnTlT5NFqq1wjCwaR1ZM2l1eNlRlZFzEY2tSCqmxTgV34/1l5rOpZeo5kya3Lp6A3jFjrKp2kj1V6Q3J+T/eY3iPwn/h/k4hqV1WbLkCsqLW3dRG3mtvP07zXNfpR0nKEdQXxu6nGcl89hdf5SDzfxIcN9y8VOaelcK2bN1jq/4fJlTTLh01oxZl7byCbVqoWa9Ne5o8Sr12fNgUDUZ86NmCDKBZ2qWOz0sRZoE9/g2e0ps3VRqNBmxZT6jkxsl2eRYIFcA0e5Pb+c2rr3ivB1LSsjaV2ysiJizAUCFG0EfxEBi45HNyZLSrSspG5PmjU+mZG0DE6dvUzBaHJFcj0kccyw0e3p7ZPOY8qTkQhd25+wWwefr7CYvhjpB6nuTzcaE9jktSb5O1gK3AVwSO82T8J0zRnEmXLlybw4fKCU8s2u1qq3qz2HNDvLURHJJKuy7diu0/ipuk+QdKxFX5gs+o8gWewpTtFL29/jtngTxN/wAQ4Ru5yKBvoUPvfvf0nNvB/hXHqtVnxLmx5dPhvdkYtRRwLK1XNryewo950zwxodJpxejysUDMoXzG2lgASAp4b5mkFRbJBxpS+F91ZskREuZCIiAIiIAkyJMAREQBERAEREAREQBIMmQYAiIgCIiAIiIAlXrerojZcIJ85cZdU5UuKJ9De/auO09uuaxtBp8mRBuZVJAq+ftYuu9XzU4t4h8b6xTj1BVV/MuNhjKhk4Juzft3BHaUlKiUrKjW6onGQTudnZrZtzg9jd8i/n6TI6p4sz58LaZ72OcfLABgw/MRVWCfmNL4lHWkJzaXTtkvuxI4PO6gpI/+Ux36tp3ybNVjRk2/mVsibQBwoNmxx7/zmOprlE0vk8egY9Rq9QuDCm/KDuXJdeXtFkh/Ydu3vI8Q4MujzPhdvyvufsp3clWu+SdxPfm+eZk5+t6DTuHxZNVidBtBQrdGxVkG+88dXrsGIpkXC2R8ptHzvuLHt+UcXfHz8SilPVxsaKMNO73PnV+H21OmwphQHcQ7udoG71AUQaIpvvx27TYtLocnQExtmfDidMaJiYLuIZXZjkF0GyMvB70O3czX9X1vMzDHkJxuNwpPTTKLNg+oBRz/ADmThTLqXTzt2c8nCoss10goDmjVmyPkmXub8FfpRV6rrCYHfHpiWBLlmcbt7vRICH0hePcH9Kn3p+o/jUO7S4cjKdv5EUgC91OotT8UfmeKZcHTkG7F5ud2ckbiFxAErtY1bsasEVwfeef4v/DtHkUpWQ5cbqyUVVNjA2asH1fMOKK2ZWBXzKfwOYBGpnxltjLtNhXU/wDMAPY9vpLPpPUtXoc+N3ypkOM+lC4CoXPJK8KOSf1msYFd0DYzzQNkgcdj3nzl074SW3ACraieT8H5hN/JPuXu1Z+rMGUZVBBBsA8ciek5N+xbq4yFsTZGZit7WJO0qaAH3B/pOszoi7RViIiSQIiIAkyJMAREQBERAEREAREQBIMmQYAiIgCIiAIiQRcA5B498X5841GnOFfKN+WwIv0EG9wcjirH9poS9efxGE02qKhcaAYjuCgMOAW/zHbx3E6x42/Zzj6gu7S4yMjZAWXcFQJVEAXSDj2BPM571TpIx53xIikt3OwhQFNGmbkgfP8ASYTj3ZeLkk6KjQrj0WSizKjUGA/i9vf2uTq8GPPZQqPVSrd96q/51MDqB8ohGFqDVj6DsD+kyNF4W1erVcqaZ/LZlCh6AcMaUKDRez9O1ntzIqykebaPLHp8D5HR8TPdhSuQgrRABC9nY3wDwbnzm6bi0KVk3HKQKAevKayTQr1e3x2+syM3Rc/SNQ3nYE4v0b1Yr3HYH+/zc+NR078c6jHYY0dpF3XJr57SzdEyduzP602LQ6TTeUS2RRmbI2QKzbsm2x9iRQ96Eq08QZdMuwsQSFqmv0EXtBHv2v8AWemr16YwUYUQxNg9x7Cq9u889J0PJ1PIGRCR6gCzpjSwPbI1LxY7e5rvKxWxDdkaYDX5DjAJsWQGAbjvRP8AWZGzDgG1cjMCgDgAbd3Fgj4F/wBCfpK8dJfAQSU8xbBQG2u9o9QNckjse0y10AzG8OHVMrBm4TcwIHJ47039DKqm9iITXbcs+q+Gv8DygLnxMjqSgVj6VABpls0x71fvL/ofQNPrsj/jMqDCMe/IcbqoTmgOeSCB/DyLF95zDNhzaTJWTHlVgQSroymj70Rxcz9QhyBjlLLRG1SO/PNkcWLmjW5pFP4s714axdL6eqZ8WfGyoi41bJtDbgWO7sD5hBokDmhN6wZlzqGQhlYAgjkEHkEGflXp2hbM9E1QumNAgWeB3s/H1n6B8GaPWpiwPn1IbGcYPlnGAwBFoC3sQCAftLxl2KG2RES4EREASZEmAIiIAiIgCIiAIiIAkGTIMAREQBERAErer9cw9H2+e+3ddcE3Xf8AvLKc0/ay/wC8wD/oc/1X/aZ5ZOMbR2dB08eozrHLh3/Rj+O/H2UbB0xxxy7ECyQbC0w7ce3e5j9f6yNaipmzHZXG8pu316jQHK+od/YHiaTkbv8AZv7GXfivQL1HOfKUqAiXVtQA9RI5KDivpOaOWUrs+jfQdPiahp2rnb7nth1q6SsSUi5LBG3GxALNZ5HoP3IPA+0yV8Uvp/L26hScePF5AZcRoPuQkDbu3AKAeLA3XNf1OI6Y7SCK7g3fPPN8nvMjqmNU0+mKqLK5CSALPrIFn37SPefAy+m43oapX48WbP4v6/jy9NwZMqY8mpdySqkC1UkOWCNypFD3HqHE5Xn1ja7MCqLjq9xx9ifpzQH24lkB57baPY3Q78dia47zJ6L0zL5q4yhxY8pCs5Wwov2HsbFe009y1bPM6j0jTJuOSNfH34V/sV2Lp+HLjAyArmLglnYFBhquwF3dG/iXWm0/+ENgQVWTDiyrVn87PV33NKJff+H+AEr5mXzO5IXgK1lWZeSFO082ATxNd8UdKXomQriyO+xMbb6O7HbUAfYCzx95nLInsefP0l54uEJxv9+3mi18R0rZhVU38uRcqel9ebohY4srITXK7b5q+6njj+kq+map9YXGVy3A79zz7n37TNw9GxaizTkjjgk1au/98YlYyUTb0/0TN00vey6XG/72+DP1uoHiJxm1BbK9BQdwX0qSQKAo9zzGHoeDTENscODYrISLP/SeK7TF0emXS/l7fEscbc/wkmvev7dppGeo+rfRYVzBfwZuu6Z/iTYnYbmxmn5KWhH+Zarb+a+Pf5nYPD2mXSabEqliNin1MznkXW5iTQucn02mDZbKOzU35cTurDb6u3A/MO3yL7iW3h7xKeiIQzPmYWuwquPaE3ewJJb/AFPvLRyaXufPdZ0WTJN+3E6nErvD/VR1rAuZV2hroXfYkd/0ljOlO9zxZwcJOMuUIiJJUSZEmAIiIAiIgCIiAIiIAkGTIMAREQBERAE5R+1vNWpxj4xA/wA3b/adXlV1bpGHXsGy4UcgVbKGNd6sj6zPLHVGjt9P6hdPmWRqz8+7t7KB7so/mRNu6f1E9Oyu6WNysrHjKQlK3AuiR/YmdAfwvpm/8viH2RR/pK3UeBNNlFU3ah6j2nPHG0e1k9SxZbUk6ObeJOo/j875LvcQbqr4A7e3aZGoyVptMSwFY349zeVu3zLfrPgDU5crnEcey/Tudt1UBz6e8xOq+Hc/T8WEZF3bVZfRuavUzX2+sxlCV3RX1LrOn/xEv9kq+nh18FJp9cdYyrW2h3PEsV6jiOIO2RlcNaoOfUBQ4qz89xPPL0502BML2V59DdyT34mX0XouoXWIdRhYYza7uCEuqPHtx/WRptOkeZHPhfUT0Q0r6e732/BedM6x1LXuMuHRYlOwJkyOCGyoLKgEgHaLPAvkyj67rEXHkTWLuymuCDjCgMCF3nirFnvdHibn4gwHpbYkwnO2N2/ejEGIVfdjt7c/HJ5ld+0Dwvi6ppkTR2MgYH+IiqIN327zSSlJq1VeTo97HxFJX4/s5p4PTFqszDMy41oWQCQSSQPewL5nR+ldUXTYW8lVCoWKqpXblUHGWcGt4a2KAWfVxzzNEw+DdV0y7xs+7j0KxqvtNn6C+q1SZMWYPjRE2gHEU37jyLGOz272O57zHJF22bdYlPAsvubf835+PPn+Sv1vThgz5ELbaduD5YoE2BXmewI9hMZH8qxYJ4skfX3+k8vweaz+5yk2edjm/wBa5m36bwYxH/OYWOfQPv8AM1xKrs9n344or3Mmq/0/B5dO12WvK05BayzK+0KVIQkksLsMgP2B+ZCq2G9SzYnOS925xuBdmPAVh2B59PuO/M2bo/gxMAt2Z27d2UV9VBonvz9ZbYPCGnwoAqstf5XZa9uOeP8AtNtEmeVl6/BCT09+dufnuffgYn8EgLBiGygkf+o31+vtL65hdH6anSsfl4wQu5jySxtuTyZnToiqSR4PUTU8spLhtiIiWMRJkSYAiIgCIiAIiIAiIgCQZMQCIiIAiIgCQxkRIYR5tzPMiIlWao+CshliJQufLLchcYERIYPVl3SMo3RElkHkuIT1RK7REglnyMU+lxCTEskQ2zJxLtE+4iaIxfIiIkkCIiAJMRAEREAREQBERAP/2Q=="/>
          <p:cNvSpPr>
            <a:spLocks noChangeAspect="1" noChangeArrowheads="1"/>
          </p:cNvSpPr>
          <p:nvPr/>
        </p:nvSpPr>
        <p:spPr bwMode="auto">
          <a:xfrm>
            <a:off x="2273133" y="869353"/>
            <a:ext cx="3814846" cy="3814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>
              <a:solidFill>
                <a:prstClr val="black"/>
              </a:solidFill>
            </a:endParaRPr>
          </a:p>
        </p:txBody>
      </p:sp>
      <p:pic>
        <p:nvPicPr>
          <p:cNvPr id="1026" name="Picture 2" descr="http://consettmagazine.com/wp-content/uploads/2012/12/real-christmas-tre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608" y="2547774"/>
            <a:ext cx="3270259" cy="433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827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we have trees?</a:t>
            </a:r>
            <a:endParaRPr lang="en-GB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961147"/>
            <a:ext cx="3932237" cy="4211053"/>
          </a:xfrm>
        </p:spPr>
        <p:txBody>
          <a:bodyPr>
            <a:normAutofit/>
          </a:bodyPr>
          <a:lstStyle/>
          <a:p>
            <a:r>
              <a:rPr lang="en-GB" dirty="0" smtClean="0"/>
              <a:t>Like other countries we also have Christmas trees</a:t>
            </a:r>
          </a:p>
          <a:p>
            <a:r>
              <a:rPr lang="en-GB" dirty="0" smtClean="0"/>
              <a:t>Almost half of Scotland has been covered with trees</a:t>
            </a:r>
          </a:p>
          <a:p>
            <a:r>
              <a:rPr lang="en-GB" dirty="0" smtClean="0"/>
              <a:t>Do you know why we put trees in our house?</a:t>
            </a:r>
          </a:p>
          <a:p>
            <a:r>
              <a:rPr lang="en-GB" dirty="0" smtClean="0"/>
              <a:t>Because for us </a:t>
            </a:r>
            <a:r>
              <a:rPr lang="en-GB" dirty="0" err="1" smtClean="0"/>
              <a:t>santa</a:t>
            </a:r>
            <a:r>
              <a:rPr lang="en-GB" dirty="0" smtClean="0"/>
              <a:t> puts presents under our trees</a:t>
            </a:r>
          </a:p>
          <a:p>
            <a:r>
              <a:rPr lang="en-GB" dirty="0" smtClean="0"/>
              <a:t>And we cover our trees with decorations</a:t>
            </a:r>
          </a:p>
          <a:p>
            <a:r>
              <a:rPr lang="en-GB" dirty="0" smtClean="0"/>
              <a:t>Some people go out get there own decorations like pine cones </a:t>
            </a:r>
            <a:r>
              <a:rPr lang="en-GB" dirty="0" err="1" smtClean="0"/>
              <a:t>hollys</a:t>
            </a:r>
            <a:r>
              <a:rPr lang="en-GB" dirty="0" smtClean="0"/>
              <a:t> sticks but some people get sticks and make decorations out of them for fun (and for not spending money)</a:t>
            </a:r>
          </a:p>
          <a:p>
            <a:r>
              <a:rPr lang="en-GB" dirty="0" smtClean="0"/>
              <a:t>We either put a fairy on the top or a star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9076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2437"/>
            <a:ext cx="3623928" cy="1069975"/>
          </a:xfrm>
        </p:spPr>
        <p:txBody>
          <a:bodyPr>
            <a:normAutofit/>
          </a:bodyPr>
          <a:lstStyle/>
          <a:p>
            <a:r>
              <a:rPr lang="en-GB" dirty="0" smtClean="0"/>
              <a:t>History of Christmas trees</a:t>
            </a:r>
            <a:endParaRPr lang="en-GB" dirty="0"/>
          </a:p>
        </p:txBody>
      </p:sp>
      <p:pic>
        <p:nvPicPr>
          <p:cNvPr id="2054" name="Picture 6" descr="https://encrypted-tbn3.gstatic.com/images?q=tbn:ANd9GcT5t9JhY1l33o6d-ub_CyoguD_LeFB2ig05r894RUMm_re823tj1w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8" b="567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Back in the Victorian times Queen Victoria married prince Albert. </a:t>
            </a:r>
            <a:r>
              <a:rPr lang="en-GB" dirty="0" err="1"/>
              <a:t>T</a:t>
            </a:r>
            <a:r>
              <a:rPr lang="en-GB" dirty="0" err="1" smtClean="0"/>
              <a:t>hats</a:t>
            </a:r>
            <a:r>
              <a:rPr lang="en-GB" dirty="0" smtClean="0"/>
              <a:t> when Christmas trees where born in </a:t>
            </a:r>
            <a:r>
              <a:rPr lang="en-GB" dirty="0" err="1" smtClean="0"/>
              <a:t>Britan</a:t>
            </a:r>
            <a:r>
              <a:rPr lang="en-GB" dirty="0" smtClean="0"/>
              <a:t>.</a:t>
            </a:r>
          </a:p>
          <a:p>
            <a:r>
              <a:rPr lang="en-GB" dirty="0"/>
              <a:t>In 1842 a newspaper advert for Christmas trees </a:t>
            </a:r>
            <a:r>
              <a:rPr lang="en-GB" dirty="0" smtClean="0"/>
              <a:t>was made to know about how </a:t>
            </a:r>
            <a:r>
              <a:rPr lang="en-GB" dirty="0"/>
              <a:t>G</a:t>
            </a:r>
            <a:r>
              <a:rPr lang="en-GB" dirty="0" smtClean="0"/>
              <a:t>ermans use it and how Britain can use it.</a:t>
            </a:r>
          </a:p>
          <a:p>
            <a:r>
              <a:rPr lang="en-GB" dirty="0" smtClean="0"/>
              <a:t>An illustrated book called the Christmas tree was about their use and their ideas. And their first ever sale for Christmas trees was in 1844. Then it came to Scotland.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2701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5560" y="620688"/>
            <a:ext cx="7772400" cy="720080"/>
          </a:xfrm>
        </p:spPr>
        <p:txBody>
          <a:bodyPr>
            <a:noAutofit/>
          </a:bodyPr>
          <a:lstStyle/>
          <a:p>
            <a:r>
              <a:rPr lang="en-GB" sz="4800" dirty="0"/>
              <a:t>Christmas Decorations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7404" y="1556793"/>
            <a:ext cx="6408712" cy="2016223"/>
          </a:xfrm>
        </p:spPr>
        <p:txBody>
          <a:bodyPr>
            <a:no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  THE CHRISTMAS TREE</a:t>
            </a:r>
          </a:p>
          <a:p>
            <a:pPr algn="l"/>
            <a:r>
              <a:rPr lang="en-GB" sz="2800" dirty="0">
                <a:solidFill>
                  <a:schemeClr val="bg1"/>
                </a:solidFill>
              </a:rPr>
              <a:t>The Christmas tree was traditionally decorated with:</a:t>
            </a:r>
          </a:p>
          <a:p>
            <a:pPr algn="l"/>
            <a:r>
              <a:rPr lang="en-GB" sz="2800" dirty="0">
                <a:solidFill>
                  <a:schemeClr val="bg1"/>
                </a:solidFill>
              </a:rPr>
              <a:t>Apples, nuts and other foods.  In the 18</a:t>
            </a:r>
            <a:r>
              <a:rPr lang="en-GB" sz="2800" baseline="30000" dirty="0">
                <a:solidFill>
                  <a:schemeClr val="bg1"/>
                </a:solidFill>
              </a:rPr>
              <a:t>th</a:t>
            </a:r>
            <a:r>
              <a:rPr lang="en-GB" sz="2800" dirty="0">
                <a:solidFill>
                  <a:schemeClr val="bg1"/>
                </a:solidFill>
              </a:rPr>
              <a:t> century it was covered in lots of candles.</a:t>
            </a:r>
          </a:p>
          <a:p>
            <a:pPr algn="l"/>
            <a:endParaRPr lang="en-GB" sz="2800" dirty="0">
              <a:solidFill>
                <a:schemeClr val="bg1"/>
              </a:solidFill>
            </a:endParaRPr>
          </a:p>
          <a:p>
            <a:pPr algn="l"/>
            <a:r>
              <a:rPr lang="en-GB" sz="2800" dirty="0">
                <a:solidFill>
                  <a:schemeClr val="bg1"/>
                </a:solidFill>
              </a:rPr>
              <a:t>Red and green are the traditional colours of Christmas in Scotland.</a:t>
            </a:r>
          </a:p>
          <a:p>
            <a:pPr algn="l"/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20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9576" y="404664"/>
            <a:ext cx="7772400" cy="720080"/>
          </a:xfrm>
        </p:spPr>
        <p:txBody>
          <a:bodyPr>
            <a:noAutofit/>
          </a:bodyPr>
          <a:lstStyle/>
          <a:p>
            <a:r>
              <a:rPr lang="en-GB" sz="4800" dirty="0"/>
              <a:t>Christmas Decorations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5640" y="1484784"/>
            <a:ext cx="6400800" cy="4680520"/>
          </a:xfrm>
        </p:spPr>
        <p:txBody>
          <a:bodyPr>
            <a:normAutofit/>
          </a:bodyPr>
          <a:lstStyle/>
          <a:p>
            <a:r>
              <a:rPr lang="en-GB" sz="2800" dirty="0"/>
              <a:t>In the weeks leading up to and during Christmas.  People hang decorations such as : Baubles, </a:t>
            </a:r>
            <a:r>
              <a:rPr lang="en-GB" sz="2800" dirty="0" err="1"/>
              <a:t>tinsle</a:t>
            </a:r>
            <a:r>
              <a:rPr lang="en-GB" sz="2800" dirty="0"/>
              <a:t>, Christmas tree’s and roof decoration’s</a:t>
            </a:r>
          </a:p>
          <a:p>
            <a:endParaRPr lang="en-GB" sz="2800" dirty="0"/>
          </a:p>
          <a:p>
            <a:r>
              <a:rPr lang="en-GB" sz="2800" dirty="0"/>
              <a:t>We also decorate the outside of our homes, like putting lights on our roofs and putting light up statues in our gardens.</a:t>
            </a:r>
          </a:p>
        </p:txBody>
      </p:sp>
    </p:spTree>
    <p:extLst>
      <p:ext uri="{BB962C8B-B14F-4D97-AF65-F5344CB8AC3E}">
        <p14:creationId xmlns:p14="http://schemas.microsoft.com/office/powerpoint/2010/main" val="146448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7568" y="620689"/>
            <a:ext cx="7772400" cy="1470025"/>
          </a:xfrm>
        </p:spPr>
        <p:txBody>
          <a:bodyPr/>
          <a:lstStyle/>
          <a:p>
            <a:r>
              <a:rPr lang="en-GB" dirty="0" smtClean="0"/>
              <a:t>Scottish </a:t>
            </a:r>
            <a:r>
              <a:rPr lang="en-GB" dirty="0"/>
              <a:t>C</a:t>
            </a:r>
            <a:r>
              <a:rPr lang="en-GB" dirty="0" smtClean="0"/>
              <a:t>hristmas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856816">
            <a:off x="2839300" y="2596850"/>
            <a:ext cx="6400800" cy="2420888"/>
          </a:xfrm>
        </p:spPr>
        <p:txBody>
          <a:bodyPr>
            <a:normAutofit/>
          </a:bodyPr>
          <a:lstStyle/>
          <a:p>
            <a:r>
              <a:rPr lang="en-GB" dirty="0" smtClean="0"/>
              <a:t>Christmas was invented in 1560.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820509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</a:t>
            </a:r>
            <a:r>
              <a:rPr lang="en-GB" dirty="0" smtClean="0"/>
              <a:t>ule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7528" y="184482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Christmas in Scotland used to be called Yule</a:t>
            </a:r>
            <a:r>
              <a:rPr lang="en-GB" dirty="0"/>
              <a:t>. A 1640 Act of the Parliament of Scotland abolished the "Yule vacation and all observation thereof in time </a:t>
            </a:r>
            <a:r>
              <a:rPr lang="en-GB" dirty="0" smtClean="0"/>
              <a:t>coming“ – banning Christmas. Christmas in Scotland was observed very quietly because the Church of Scotland never put much emphasis on the tradition. Only in 1958 Christmas became a public holiday; boxing day became a public holiday in 1974.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6573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58416"/>
            <a:ext cx="9011478" cy="1212575"/>
          </a:xfrm>
        </p:spPr>
        <p:txBody>
          <a:bodyPr>
            <a:normAutofit/>
          </a:bodyPr>
          <a:lstStyle/>
          <a:p>
            <a:r>
              <a:rPr lang="en-GB" dirty="0" smtClean="0"/>
              <a:t>Scottish traditions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672688" y="1470991"/>
            <a:ext cx="9862790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4400"/>
            <a:r>
              <a:rPr lang="en-US" sz="5400" dirty="0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Christmas is all about sharing. But the</a:t>
            </a:r>
          </a:p>
          <a:p>
            <a:pPr algn="ctr" defTabSz="914400"/>
            <a:r>
              <a:rPr lang="en-US" sz="5400" dirty="0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best thing is the fireball swinging and all the fireworks.</a:t>
            </a:r>
          </a:p>
          <a:p>
            <a:pPr algn="ctr" defTabSz="914400"/>
            <a:r>
              <a:rPr lang="en-US" sz="5400" dirty="0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Christmas is that time of year</a:t>
            </a:r>
          </a:p>
          <a:p>
            <a:pPr algn="ctr" defTabSz="914400"/>
            <a:r>
              <a:rPr lang="en-US" sz="5400" dirty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</a:t>
            </a:r>
            <a:r>
              <a:rPr lang="en-US" sz="5400" dirty="0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bout </a:t>
            </a:r>
            <a:r>
              <a:rPr lang="en-US" sz="540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</a:t>
            </a:r>
            <a:r>
              <a:rPr lang="en-US" sz="5400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elebrating Jesus’ </a:t>
            </a:r>
            <a:r>
              <a:rPr lang="en-US" sz="5400" dirty="0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birth.</a:t>
            </a:r>
          </a:p>
          <a:p>
            <a:pPr algn="ctr" defTabSz="914400"/>
            <a:endParaRPr lang="en-US" sz="5400" dirty="0">
              <a:ln w="0"/>
              <a:gradFill>
                <a:gsLst>
                  <a:gs pos="0">
                    <a:srgbClr val="4472C4">
                      <a:lumMod val="50000"/>
                    </a:srgbClr>
                  </a:gs>
                  <a:gs pos="50000">
                    <a:srgbClr val="4472C4"/>
                  </a:gs>
                  <a:gs pos="100000">
                    <a:srgbClr val="4472C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007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ppt/theme/theme10.xml><?xml version="1.0" encoding="utf-8"?>
<a:theme xmlns:a="http://schemas.openxmlformats.org/drawingml/2006/main" name="Facet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11.xml><?xml version="1.0" encoding="utf-8"?>
<a:theme xmlns:a="http://schemas.openxmlformats.org/drawingml/2006/main" name="1_Facet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1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15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16.xml><?xml version="1.0" encoding="utf-8"?>
<a:theme xmlns:a="http://schemas.openxmlformats.org/drawingml/2006/main" name="2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17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33</TotalTime>
  <Words>612</Words>
  <Application>Microsoft Office PowerPoint</Application>
  <PresentationFormat>Panorámica</PresentationFormat>
  <Paragraphs>70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17</vt:i4>
      </vt:variant>
      <vt:variant>
        <vt:lpstr>Títulos de diapositiva</vt:lpstr>
      </vt:variant>
      <vt:variant>
        <vt:i4>19</vt:i4>
      </vt:variant>
    </vt:vector>
  </HeadingPairs>
  <TitlesOfParts>
    <vt:vector size="44" baseType="lpstr">
      <vt:lpstr>Arial</vt:lpstr>
      <vt:lpstr>Calibri</vt:lpstr>
      <vt:lpstr>Calibri Light</vt:lpstr>
      <vt:lpstr>Century Gothic</vt:lpstr>
      <vt:lpstr>Davida Bd BT</vt:lpstr>
      <vt:lpstr>Garamond</vt:lpstr>
      <vt:lpstr>Trebuchet MS</vt:lpstr>
      <vt:lpstr>Wingdings 3</vt:lpstr>
      <vt:lpstr>Ion Boardroom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Facet</vt:lpstr>
      <vt:lpstr>1_Facet</vt:lpstr>
      <vt:lpstr>9_Office Theme</vt:lpstr>
      <vt:lpstr>10_Office Theme</vt:lpstr>
      <vt:lpstr>Organic</vt:lpstr>
      <vt:lpstr>1_Organic</vt:lpstr>
      <vt:lpstr>2_Organic</vt:lpstr>
      <vt:lpstr>11_Office Theme</vt:lpstr>
      <vt:lpstr>Christmas in Scotland</vt:lpstr>
      <vt:lpstr>Scottish Christmas Trees</vt:lpstr>
      <vt:lpstr>Why we have trees?</vt:lpstr>
      <vt:lpstr>History of Christmas trees</vt:lpstr>
      <vt:lpstr>Christmas Decorations</vt:lpstr>
      <vt:lpstr>Christmas Decorations</vt:lpstr>
      <vt:lpstr>Scottish Christmas</vt:lpstr>
      <vt:lpstr>Yule</vt:lpstr>
      <vt:lpstr>Scottish traditions</vt:lpstr>
      <vt:lpstr>                          Scottish traditions</vt:lpstr>
      <vt:lpstr>Scottish Christmas clothing</vt:lpstr>
      <vt:lpstr>The Robin Sang by Sheena Blackhall </vt:lpstr>
      <vt:lpstr>In 1855 William H. Cummings adapted Felix Mendelssohns Hark! The Herald Angels Sing      </vt:lpstr>
      <vt:lpstr>SCOTTISH DANCING</vt:lpstr>
      <vt:lpstr>SCOTTISH DANCES </vt:lpstr>
      <vt:lpstr>Traditional Scottish Christmas Food</vt:lpstr>
      <vt:lpstr>           Scottish Christmas Dinner</vt:lpstr>
      <vt:lpstr>A laid Scottish Christmas Table</vt:lpstr>
      <vt:lpstr>Presentación de PowerPoint</vt:lpstr>
    </vt:vector>
  </TitlesOfParts>
  <Company>RM Education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Christmas in Scotland</dc:title>
  <dc:creator>Mrs Lytton</dc:creator>
  <cp:lastModifiedBy>Teresa Escribano Lara</cp:lastModifiedBy>
  <cp:revision>3</cp:revision>
  <dcterms:created xsi:type="dcterms:W3CDTF">2014-11-20T15:59:16Z</dcterms:created>
  <dcterms:modified xsi:type="dcterms:W3CDTF">2014-12-05T18:00:31Z</dcterms:modified>
</cp:coreProperties>
</file>